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0" r:id="rId3"/>
    <p:sldId id="381" r:id="rId4"/>
    <p:sldId id="311" r:id="rId5"/>
    <p:sldId id="382" r:id="rId6"/>
    <p:sldId id="312" r:id="rId7"/>
    <p:sldId id="383" r:id="rId8"/>
    <p:sldId id="313" r:id="rId9"/>
    <p:sldId id="314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Lo Único Que Quiero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51064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Anhelo conocerte más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Vivir en santidad, en intimidad</a:t>
            </a:r>
          </a:p>
        </p:txBody>
      </p:sp>
    </p:spTree>
    <p:extLst>
      <p:ext uri="{BB962C8B-B14F-4D97-AF65-F5344CB8AC3E}">
        <p14:creationId xmlns:p14="http://schemas.microsoft.com/office/powerpoint/2010/main" val="422932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Contigo, siempre quiero estar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gloria contemplar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la eternidad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01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</p:txBody>
      </p:sp>
    </p:spTree>
    <p:extLst>
      <p:ext uri="{BB962C8B-B14F-4D97-AF65-F5344CB8AC3E}">
        <p14:creationId xmlns:p14="http://schemas.microsoft.com/office/powerpoint/2010/main" val="424771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Vengo a tus pies para entregar mi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579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</p:txBody>
      </p:sp>
    </p:spTree>
    <p:extLst>
      <p:ext uri="{BB962C8B-B14F-4D97-AF65-F5344CB8AC3E}">
        <p14:creationId xmlns:p14="http://schemas.microsoft.com/office/powerpoint/2010/main" val="1382779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siempre cantaré de tu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38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Amor, que me rescató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Que me limpió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Que me da vida eterna</a:t>
            </a:r>
          </a:p>
        </p:txBody>
      </p:sp>
    </p:spTree>
    <p:extLst>
      <p:ext uri="{BB962C8B-B14F-4D97-AF65-F5344CB8AC3E}">
        <p14:creationId xmlns:p14="http://schemas.microsoft.com/office/powerpoint/2010/main" val="4236746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sangre abrió el camino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nunca se cerrará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Tengo libertad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80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</p:txBody>
      </p:sp>
    </p:spTree>
    <p:extLst>
      <p:ext uri="{BB962C8B-B14F-4D97-AF65-F5344CB8AC3E}">
        <p14:creationId xmlns:p14="http://schemas.microsoft.com/office/powerpoint/2010/main" val="225339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Vengo a tus pies para entregar mi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Anhelo conocerte más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Vivir en santidad, en intimidad</a:t>
            </a:r>
          </a:p>
        </p:txBody>
      </p:sp>
    </p:spTree>
    <p:extLst>
      <p:ext uri="{BB962C8B-B14F-4D97-AF65-F5344CB8AC3E}">
        <p14:creationId xmlns:p14="http://schemas.microsoft.com/office/powerpoint/2010/main" val="301348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</p:txBody>
      </p:sp>
    </p:spTree>
    <p:extLst>
      <p:ext uri="{BB962C8B-B14F-4D97-AF65-F5344CB8AC3E}">
        <p14:creationId xmlns:p14="http://schemas.microsoft.com/office/powerpoint/2010/main" val="309853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siempre cantaré de tu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6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</p:txBody>
      </p:sp>
    </p:spTree>
    <p:extLst>
      <p:ext uri="{BB962C8B-B14F-4D97-AF65-F5344CB8AC3E}">
        <p14:creationId xmlns:p14="http://schemas.microsoft.com/office/powerpoint/2010/main" val="1745325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Vengo a tus pies para entregar mi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94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</p:txBody>
      </p:sp>
    </p:spTree>
    <p:extLst>
      <p:ext uri="{BB962C8B-B14F-4D97-AF65-F5344CB8AC3E}">
        <p14:creationId xmlns:p14="http://schemas.microsoft.com/office/powerpoint/2010/main" val="1509820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siempre cantaré de tu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3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Amor, que me rescató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Que me limpió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Que me da vida eterna</a:t>
            </a:r>
          </a:p>
        </p:txBody>
      </p:sp>
    </p:spTree>
    <p:extLst>
      <p:ext uri="{BB962C8B-B14F-4D97-AF65-F5344CB8AC3E}">
        <p14:creationId xmlns:p14="http://schemas.microsoft.com/office/powerpoint/2010/main" val="1230800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sangre abrió el camino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nunca se cerrará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Tengo libertad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6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Contigo, siempre quiero estar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gloria contemplar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la eternidad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62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adorarte</a:t>
            </a:r>
          </a:p>
        </p:txBody>
      </p:sp>
    </p:spTree>
    <p:extLst>
      <p:ext uri="{BB962C8B-B14F-4D97-AF65-F5344CB8AC3E}">
        <p14:creationId xmlns:p14="http://schemas.microsoft.com/office/powerpoint/2010/main" val="324522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Vengo a tus pies para entregar mi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único que quiero es agradarte</a:t>
            </a:r>
          </a:p>
        </p:txBody>
      </p:sp>
    </p:spTree>
    <p:extLst>
      <p:ext uri="{BB962C8B-B14F-4D97-AF65-F5344CB8AC3E}">
        <p14:creationId xmlns:p14="http://schemas.microsoft.com/office/powerpoint/2010/main" val="224483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siempre cantaré de tu amor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62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Amor, que me rescató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Que me limpió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Que me da vida eterna</a:t>
            </a:r>
          </a:p>
        </p:txBody>
      </p:sp>
    </p:spTree>
    <p:extLst>
      <p:ext uri="{BB962C8B-B14F-4D97-AF65-F5344CB8AC3E}">
        <p14:creationId xmlns:p14="http://schemas.microsoft.com/office/powerpoint/2010/main" val="421438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sangre abrió el camino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nunca se cerrará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Tengo libertad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174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269</Words>
  <Application>Microsoft Office PowerPoint</Application>
  <PresentationFormat>Panorámica</PresentationFormat>
  <Paragraphs>55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32</cp:revision>
  <dcterms:created xsi:type="dcterms:W3CDTF">2023-10-01T05:04:54Z</dcterms:created>
  <dcterms:modified xsi:type="dcterms:W3CDTF">2024-01-13T09:45:45Z</dcterms:modified>
</cp:coreProperties>
</file>