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342" r:id="rId5"/>
    <p:sldId id="263" r:id="rId6"/>
    <p:sldId id="355" r:id="rId7"/>
    <p:sldId id="356" r:id="rId8"/>
    <p:sldId id="357" r:id="rId9"/>
    <p:sldId id="359" r:id="rId10"/>
    <p:sldId id="344" r:id="rId11"/>
    <p:sldId id="360" r:id="rId12"/>
    <p:sldId id="361" r:id="rId13"/>
    <p:sldId id="362" r:id="rId14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0" autoAdjust="0"/>
    <p:restoredTop sz="94660"/>
  </p:normalViewPr>
  <p:slideViewPr>
    <p:cSldViewPr snapToGrid="0">
      <p:cViewPr varScale="1">
        <p:scale>
          <a:sx n="56" d="100"/>
          <a:sy n="56" d="100"/>
        </p:scale>
        <p:origin x="78" y="6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E3298F-2181-4068-88E7-CF7F1282C4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956736-60BB-4D1E-9B8E-5AB8E3EAFF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E414915-78E7-43C2-A60F-4A905206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4CEEC44-478C-4CE8-B179-909E08C92C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F419DBD-7EFB-463A-9D42-BED324DF9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928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FFAF47-A50B-46F0-B41E-026447C92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ACE2620-99E1-4ECF-B7C1-5E598B6414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31C380-00FD-40BE-9209-DFA38FBA5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554EC-F46E-4D5B-BF21-5D62A04AD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0C5BDF5-D7D0-4755-86C7-38A504C22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42341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DBEB058-8E33-4C7F-AF79-9FED519862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367A3F4-38CC-456E-8B62-EA8103F5A1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28737A3-CDE2-4865-9F90-4BFD612CE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CA3B3B-87D4-4EE2-8F39-F51BBBB14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AA01F6A-6CF0-4988-AC07-3A118F3E8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7772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85A45-5BA3-48CC-949C-0A2B7D8A7A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D73C784-DCAD-4E11-8F9A-2FAABD861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12E737E-C606-4229-8EFE-EE6D62CB9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8DB2C1-A011-4A44-819D-68199D3C0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5E5017-B9B5-4BD0-8EF1-81D947089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49533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4900B1-5A78-46C9-B26C-C351CF6EA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89FA507-EE9B-45AB-8572-477122D106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1360E6-F718-4315-9F5E-0D71F94E1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FAD862A-724D-4117-B3D8-CC6F522E90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B6F969-A4AD-40AE-B7AF-9B08F8109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12332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B678E-2E34-45AA-9783-3B3E62255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6E25D8-404E-4257-9028-6E8FE4BE6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0F18A94-CE3A-4F7F-9C85-F3719BC0C9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C2161F4-F3C8-4A6E-9E93-C5D59C888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3BBF9B3-0306-42A0-949A-FACD29B81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288764A7-C049-485A-B1B2-294A44198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47103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707804-0924-41F1-8D32-6792833B93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F20671-5386-4AB2-8027-A6D84884D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64CA40-8E03-474C-8230-D5C05AFDD1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CFFEC79-254C-4B20-9AE4-2C8BC6AD4C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D03FEAB-E590-4C26-A213-4B2E6077C8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9AD5883-8DF1-44AA-A351-FC6F8A641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50EB565F-FE97-47FD-A66D-E9A526EF7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23EF8D2-ECD3-43F6-A0E1-E0EE6946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0501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BE2840-F339-4FA9-87B1-1BD2D852E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538A1DC-CFEF-4EFB-9FE8-81DB705B1C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0384BF3-765F-4344-ABD7-84A46899A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551DFE-43F1-4F0D-BA35-72C3152E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616448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F0F9020-DFB9-4E29-99DD-DB5729B5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B31843-17B7-4F3A-B28B-98391CF5A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06EDD76-95EF-43CC-B0BB-958D54AC4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77071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72129A-1BD0-4B97-83DB-9ED182867F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2B7C5D5-73BB-4D33-B20E-418AE6FFD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7DB94F1-4BB9-421E-B466-AF10D2CFD4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555398-F563-42DB-A51F-5A48E7A62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2EE587A-4CD0-4DD1-813E-CCA915851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D6C2E2E-4552-4CBC-855A-A857E152F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492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49EDDD-1AE2-449F-A7AB-3466D4319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62B3E6B1-5AC6-4585-8E36-D128DC51464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66A2EA8-D8B0-461C-98CD-4E2DAF26E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05F4973-3341-46D1-BA84-F088222251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7D07212-926A-4F5C-9CF7-6C1E449F5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2D42538-8FA6-4BB0-81F8-2A18E51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12116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C3FD753-55A6-47A4-B4FC-C9E2FB3966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AF30B4C-3128-45F0-BE68-DFC10FAED0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CA73173-EE3D-4137-9101-51782896C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E3FDAC-C422-44A4-A077-5C386D4BDAAA}" type="datetimeFigureOut">
              <a:rPr lang="es-PE" smtClean="0"/>
              <a:t>5/11/2023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49739C-2D4A-4BDE-BDEB-C4F1BD063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D71DF37-F674-4EBD-9670-A4C0ABD7E1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5164B0-26F6-4133-815E-E3E88537A7AB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0236754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No hay lugar más alto</a:t>
            </a:r>
          </a:p>
          <a:p>
            <a:pPr marL="0" indent="0" algn="ctr">
              <a:buNone/>
            </a:pPr>
            <a:endParaRPr lang="es-MX" sz="8000" dirty="0">
              <a:latin typeface="Arial Rounded MT Bold" panose="020F0704030504030204" pitchFamily="34" charset="0"/>
            </a:endParaRPr>
          </a:p>
          <a:p>
            <a:pPr marL="0" indent="0" algn="ctr">
              <a:buNone/>
            </a:pPr>
            <a:r>
              <a:rPr lang="es-PE" sz="8000" dirty="0">
                <a:latin typeface="Arial Rounded MT Bold" panose="020F0704030504030204" pitchFamily="34" charset="0"/>
              </a:rPr>
              <a:t>♪♪♪</a:t>
            </a:r>
          </a:p>
        </p:txBody>
      </p:sp>
    </p:spTree>
    <p:extLst>
      <p:ext uri="{BB962C8B-B14F-4D97-AF65-F5344CB8AC3E}">
        <p14:creationId xmlns:p14="http://schemas.microsoft.com/office/powerpoint/2010/main" val="3071406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//Y aquí permaneceré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Postrado a tus pies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Y aquí permaneceré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A los pies de Cristo//</a:t>
            </a:r>
            <a:endParaRPr lang="es-PE" sz="8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4872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////No hay lugar más alto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Más grande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estar a tus pies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estar a tus pies////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3415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//Y aquí permaneceré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Postrado a tus pies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Y aquí permaneceré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A los pies de Cristo//</a:t>
            </a:r>
            <a:endParaRPr lang="es-PE" sz="8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10463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//No hay lugar más alto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Más grande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estar a tus pies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estar a tus pies//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09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 tus pies arde mi corazón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 tus pies entrego lo que soy</a:t>
            </a:r>
          </a:p>
        </p:txBody>
      </p:sp>
    </p:spTree>
    <p:extLst>
      <p:ext uri="{BB962C8B-B14F-4D97-AF65-F5344CB8AC3E}">
        <p14:creationId xmlns:p14="http://schemas.microsoft.com/office/powerpoint/2010/main" val="251650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7200" dirty="0">
                <a:latin typeface="Arial Rounded MT Bold" panose="020F0704030504030204" pitchFamily="34" charset="0"/>
              </a:rPr>
              <a:t>Es el lugar de mi seguridad</a:t>
            </a:r>
          </a:p>
          <a:p>
            <a:pPr marL="0" indent="0" algn="ctr">
              <a:buNone/>
            </a:pPr>
            <a:r>
              <a:rPr lang="es-MX" sz="7200" dirty="0">
                <a:latin typeface="Arial Rounded MT Bold" panose="020F0704030504030204" pitchFamily="34" charset="0"/>
              </a:rPr>
              <a:t>Donde nadie me puede señalar</a:t>
            </a:r>
            <a:endParaRPr lang="es-PE" sz="7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2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7200" dirty="0">
                <a:latin typeface="Arial Rounded MT Bold" panose="020F0704030504030204" pitchFamily="34" charset="0"/>
              </a:rPr>
              <a:t>Me perdonaste</a:t>
            </a:r>
          </a:p>
          <a:p>
            <a:pPr marL="0" indent="0" algn="ctr">
              <a:buNone/>
            </a:pPr>
            <a:r>
              <a:rPr lang="es-MX" sz="7200" dirty="0">
                <a:latin typeface="Arial Rounded MT Bold" panose="020F0704030504030204" pitchFamily="34" charset="0"/>
              </a:rPr>
              <a:t>Me acercaste a Tu presencia</a:t>
            </a:r>
          </a:p>
          <a:p>
            <a:pPr marL="0" indent="0" algn="ctr">
              <a:buNone/>
            </a:pPr>
            <a:r>
              <a:rPr lang="es-MX" sz="7200" dirty="0">
                <a:latin typeface="Arial Rounded MT Bold" panose="020F0704030504030204" pitchFamily="34" charset="0"/>
              </a:rPr>
              <a:t>Me levantaste</a:t>
            </a:r>
          </a:p>
          <a:p>
            <a:pPr marL="0" indent="0" algn="ctr">
              <a:buNone/>
            </a:pPr>
            <a:r>
              <a:rPr lang="es-MX" sz="7200" dirty="0">
                <a:latin typeface="Arial Rounded MT Bold" panose="020F0704030504030204" pitchFamily="34" charset="0"/>
              </a:rPr>
              <a:t>Y hoy me postro a adorarte</a:t>
            </a:r>
          </a:p>
        </p:txBody>
      </p:sp>
    </p:spTree>
    <p:extLst>
      <p:ext uri="{BB962C8B-B14F-4D97-AF65-F5344CB8AC3E}">
        <p14:creationId xmlns:p14="http://schemas.microsoft.com/office/powerpoint/2010/main" val="149841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//No hay lugar más alto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Más grande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Que estar a tus pies</a:t>
            </a:r>
          </a:p>
          <a:p>
            <a:pPr marL="0" indent="0" algn="ctr">
              <a:buNone/>
            </a:pPr>
            <a:r>
              <a:rPr lang="es-MX" sz="8800" dirty="0">
                <a:latin typeface="Arial Rounded MT Bold" panose="020F0704030504030204" pitchFamily="34" charset="0"/>
              </a:rPr>
              <a:t>Que estar a tus pies//</a:t>
            </a:r>
            <a:endParaRPr lang="es-PE" sz="88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802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 tus pies arde mi corazón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A tus pies entrego lo que soy</a:t>
            </a:r>
          </a:p>
        </p:txBody>
      </p:sp>
    </p:spTree>
    <p:extLst>
      <p:ext uri="{BB962C8B-B14F-4D97-AF65-F5344CB8AC3E}">
        <p14:creationId xmlns:p14="http://schemas.microsoft.com/office/powerpoint/2010/main" val="193109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7200" dirty="0">
                <a:latin typeface="Arial Rounded MT Bold" panose="020F0704030504030204" pitchFamily="34" charset="0"/>
              </a:rPr>
              <a:t>Es el lugar de mi seguridad</a:t>
            </a:r>
          </a:p>
          <a:p>
            <a:pPr marL="0" indent="0" algn="ctr">
              <a:buNone/>
            </a:pPr>
            <a:r>
              <a:rPr lang="es-MX" sz="7200" dirty="0">
                <a:latin typeface="Arial Rounded MT Bold" panose="020F0704030504030204" pitchFamily="34" charset="0"/>
              </a:rPr>
              <a:t>Donde nadie me puede señalar</a:t>
            </a:r>
            <a:endParaRPr lang="es-PE" sz="72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2140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7200" dirty="0">
                <a:latin typeface="Arial Rounded MT Bold" panose="020F0704030504030204" pitchFamily="34" charset="0"/>
              </a:rPr>
              <a:t>Me perdonaste</a:t>
            </a:r>
          </a:p>
          <a:p>
            <a:pPr marL="0" indent="0" algn="ctr">
              <a:buNone/>
            </a:pPr>
            <a:r>
              <a:rPr lang="es-MX" sz="7200" dirty="0">
                <a:latin typeface="Arial Rounded MT Bold" panose="020F0704030504030204" pitchFamily="34" charset="0"/>
              </a:rPr>
              <a:t>Me acercaste a Tu presencia</a:t>
            </a:r>
          </a:p>
          <a:p>
            <a:pPr marL="0" indent="0" algn="ctr">
              <a:buNone/>
            </a:pPr>
            <a:r>
              <a:rPr lang="es-MX" sz="7200" dirty="0">
                <a:latin typeface="Arial Rounded MT Bold" panose="020F0704030504030204" pitchFamily="34" charset="0"/>
              </a:rPr>
              <a:t>Me levantaste</a:t>
            </a:r>
          </a:p>
          <a:p>
            <a:pPr marL="0" indent="0" algn="ctr">
              <a:buNone/>
            </a:pPr>
            <a:r>
              <a:rPr lang="es-MX" sz="7200" dirty="0">
                <a:latin typeface="Arial Rounded MT Bold" panose="020F0704030504030204" pitchFamily="34" charset="0"/>
              </a:rPr>
              <a:t>Y hoy me postro a adorarte</a:t>
            </a:r>
          </a:p>
        </p:txBody>
      </p:sp>
    </p:spTree>
    <p:extLst>
      <p:ext uri="{BB962C8B-B14F-4D97-AF65-F5344CB8AC3E}">
        <p14:creationId xmlns:p14="http://schemas.microsoft.com/office/powerpoint/2010/main" val="2237860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0A19D4-8A88-434E-ACCE-68B6726796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9781" y="534839"/>
            <a:ext cx="11611156" cy="6090248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////No hay lugar más alto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Más grande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estar a tus pies</a:t>
            </a:r>
          </a:p>
          <a:p>
            <a:pPr marL="0" indent="0" algn="ctr">
              <a:buNone/>
            </a:pPr>
            <a:r>
              <a:rPr lang="es-MX" sz="8000" dirty="0">
                <a:latin typeface="Arial Rounded MT Bold" panose="020F0704030504030204" pitchFamily="34" charset="0"/>
              </a:rPr>
              <a:t>Que estar a tus pies////</a:t>
            </a:r>
            <a:endParaRPr lang="es-PE" sz="8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475854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194</Words>
  <Application>Microsoft Office PowerPoint</Application>
  <PresentationFormat>Panorámica</PresentationFormat>
  <Paragraphs>43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Arial Rounded MT Bold</vt:lpstr>
      <vt:lpstr>Calibri</vt:lpstr>
      <vt:lpstr>Calibri Light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Luis Ruiz</dc:creator>
  <cp:lastModifiedBy>Luis Ruiz</cp:lastModifiedBy>
  <cp:revision>47</cp:revision>
  <dcterms:created xsi:type="dcterms:W3CDTF">2023-10-01T05:04:54Z</dcterms:created>
  <dcterms:modified xsi:type="dcterms:W3CDTF">2023-11-05T13:32:54Z</dcterms:modified>
</cp:coreProperties>
</file>