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342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tú eres mi roca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707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//// Porque tú eres mi roca,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mi fortaleza,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alabaré, oh Señor ////</a:t>
            </a:r>
          </a:p>
        </p:txBody>
      </p:sp>
    </p:spTree>
    <p:extLst>
      <p:ext uri="{BB962C8B-B14F-4D97-AF65-F5344CB8AC3E}">
        <p14:creationId xmlns:p14="http://schemas.microsoft.com/office/powerpoint/2010/main" val="2516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17" y="383876"/>
            <a:ext cx="1127896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 Te cantaré, con el corazón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las fuerzas, tú me darás //</a:t>
            </a:r>
          </a:p>
        </p:txBody>
      </p:sp>
    </p:spTree>
    <p:extLst>
      <p:ext uri="{BB962C8B-B14F-4D97-AF65-F5344CB8AC3E}">
        <p14:creationId xmlns:p14="http://schemas.microsoft.com/office/powerpoint/2010/main" val="2085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16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52</cp:revision>
  <dcterms:created xsi:type="dcterms:W3CDTF">2023-10-01T05:04:54Z</dcterms:created>
  <dcterms:modified xsi:type="dcterms:W3CDTF">2024-06-15T04:08:11Z</dcterms:modified>
</cp:coreProperties>
</file>