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Qué sería de mí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427261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pájaro herido que se muere en el suelo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ciervo que brama por agua en un desierto</a:t>
            </a:r>
          </a:p>
        </p:txBody>
      </p:sp>
    </p:spTree>
    <p:extLst>
      <p:ext uri="{BB962C8B-B14F-4D97-AF65-F5344CB8AC3E}">
        <p14:creationId xmlns:p14="http://schemas.microsoft.com/office/powerpoint/2010/main" val="88627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4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427261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pájaro herido que se muere en el suelo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ciervo que brama por agua en un desierto</a:t>
            </a:r>
          </a:p>
        </p:txBody>
      </p:sp>
    </p:spTree>
    <p:extLst>
      <p:ext uri="{BB962C8B-B14F-4D97-AF65-F5344CB8AC3E}">
        <p14:creationId xmlns:p14="http://schemas.microsoft.com/office/powerpoint/2010/main" val="22034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2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33760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¿Qué sería de mí si no me hubieras alcanzado?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¿Dónde estaría hoy si no me hubieras perdonado?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Tendría un vacío en mi corazón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Vagaría sin rumbo, sin dirección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427261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pájaro herido que se muere en el suelo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Sería como un ciervo que brama por agua en un desierto</a:t>
            </a:r>
          </a:p>
        </p:txBody>
      </p:sp>
    </p:spTree>
    <p:extLst>
      <p:ext uri="{BB962C8B-B14F-4D97-AF65-F5344CB8AC3E}">
        <p14:creationId xmlns:p14="http://schemas.microsoft.com/office/powerpoint/2010/main" val="36035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33760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¿Qué sería de mí si no me hubieras alcanzado?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¿Dónde estaría hoy si no me hubieras perdonado?</a:t>
            </a:r>
          </a:p>
        </p:txBody>
      </p:sp>
    </p:spTree>
    <p:extLst>
      <p:ext uri="{BB962C8B-B14F-4D97-AF65-F5344CB8AC3E}">
        <p14:creationId xmlns:p14="http://schemas.microsoft.com/office/powerpoint/2010/main" val="8177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Tendría un vacío en mi corazón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Vagaría sin rumbo, sin dirección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5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no fuera por tu gracia y por tu amor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2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269</Words>
  <Application>Microsoft Office PowerPoint</Application>
  <PresentationFormat>Panorámica</PresentationFormat>
  <Paragraphs>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2024-07-18T22:47:02Z</dcterms:modified>
</cp:coreProperties>
</file>