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4" r:id="rId3"/>
    <p:sldId id="285" r:id="rId4"/>
    <p:sldId id="286" r:id="rId5"/>
    <p:sldId id="288" r:id="rId6"/>
    <p:sldId id="289" r:id="rId7"/>
    <p:sldId id="290" r:id="rId8"/>
    <p:sldId id="291" r:id="rId9"/>
    <p:sldId id="287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Que tu gloria llene este lugar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48212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//Que tu gloria,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llene este lugar,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tu gloria,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llene mi ser//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estar ante ti,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anhelando tu presencia,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olvidare de mi,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me humillo ante ti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2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estar ante ti,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adorando tu nombre,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olvidare de mi,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me humillo ante ti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2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//Que tu gloria,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llene este lugar,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tu gloria,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llene mi ser//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4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estar ante ti,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anhelando tu presencia,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olvidare de mi,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me humillo ante ti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4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estar ante ti,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adorando tu nombre,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olvidare de mi,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me humillo ante ti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9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//Que tu gloria,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llene este lugar,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tu gloria,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llene mi ser//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7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99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134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65</cp:revision>
  <dcterms:created xsi:type="dcterms:W3CDTF">2023-10-01T05:04:54Z</dcterms:created>
  <dcterms:modified xsi:type="dcterms:W3CDTF">2024-03-03T05:18:20Z</dcterms:modified>
</cp:coreProperties>
</file>