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348" r:id="rId4"/>
    <p:sldId id="342" r:id="rId5"/>
    <p:sldId id="349" r:id="rId6"/>
    <p:sldId id="263" r:id="rId7"/>
    <p:sldId id="343" r:id="rId8"/>
    <p:sldId id="345" r:id="rId9"/>
    <p:sldId id="346" r:id="rId10"/>
    <p:sldId id="344" r:id="rId11"/>
    <p:sldId id="350" r:id="rId12"/>
    <p:sldId id="351" r:id="rId13"/>
    <p:sldId id="352" r:id="rId14"/>
    <p:sldId id="353" r:id="rId15"/>
    <p:sldId id="355" r:id="rId16"/>
    <p:sldId id="356" r:id="rId17"/>
    <p:sldId id="357" r:id="rId18"/>
    <p:sldId id="358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Quiero cantar una linda canción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071406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42487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Quiero cantar una linda canción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 aquel que mi vida cambió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9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Quiero cantar una linda canción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 aquel que me transformó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Es mi amigo Jesús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Es mi amigo más fiel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Dios, Él es rey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Es amor y verdad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8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Sólo en Él encontré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Esa paz que busqué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Sólo en Él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Encontré la felicidad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3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Cuando Jesús a mi vida llegó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Esa paz y ese gozo me dio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5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Quiero que sepas que ya tu también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puedes gozar de su amor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4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Si te entregas a Él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Si creyeras en Él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Su amor te dará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con el vivirás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76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Como yo cantarás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Esta linda canción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con Él reinarás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la eternidad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12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Quiero cantar una linda canción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 aquel que mi vida cambió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5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Quiero cantar una linda canción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 aquel que me transformó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67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Es mi amigo Jesús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Es mi amigo más fiel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Dios, Él es rey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Es amor y verdad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41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Sólo en Él encontré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Esa paz que busqué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Sólo en Él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Encontré la felicidad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19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Cuando Jesús a mi vida llegó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Esa paz y ese gozo me dio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2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Quiero que sepas que ya tu también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puedes gozar de su amor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00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Si te entregas a Él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Si creyeras en Él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Su amor te dará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con el vivirás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49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Como yo cantarás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Esta linda canción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con Él reinarás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la eternidad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893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227</Words>
  <Application>Microsoft Office PowerPoint</Application>
  <PresentationFormat>Panorámica</PresentationFormat>
  <Paragraphs>52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45</cp:revision>
  <dcterms:created xsi:type="dcterms:W3CDTF">2023-10-01T05:04:54Z</dcterms:created>
  <dcterms:modified xsi:type="dcterms:W3CDTF">2024-01-13T09:30:23Z</dcterms:modified>
</cp:coreProperties>
</file>