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Renuévame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Renuévame, Señor Jesús, ya no quiero ser igual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Renuévame, Señor Jesús, pon en mi tu corazón. 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Renuévame, Señor Jesús, ya no quiero ser igual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Renuévame, Señor Jesús, pon en mi tu corazón. </a:t>
            </a:r>
          </a:p>
        </p:txBody>
      </p:sp>
    </p:spTree>
    <p:extLst>
      <p:ext uri="{BB962C8B-B14F-4D97-AF65-F5344CB8AC3E}">
        <p14:creationId xmlns:p14="http://schemas.microsoft.com/office/powerpoint/2010/main" val="377322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todo lo que hay dentro de mi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Necesita ser cambiado Señor,</a:t>
            </a:r>
          </a:p>
        </p:txBody>
      </p:sp>
    </p:spTree>
    <p:extLst>
      <p:ext uri="{BB962C8B-B14F-4D97-AF65-F5344CB8AC3E}">
        <p14:creationId xmlns:p14="http://schemas.microsoft.com/office/powerpoint/2010/main" val="40831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383876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todo lo que hay dentro de mi corazón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Necesita más de ti</a:t>
            </a:r>
          </a:p>
        </p:txBody>
      </p:sp>
    </p:spTree>
    <p:extLst>
      <p:ext uri="{BB962C8B-B14F-4D97-AF65-F5344CB8AC3E}">
        <p14:creationId xmlns:p14="http://schemas.microsoft.com/office/powerpoint/2010/main" val="10058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71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43</cp:revision>
  <dcterms:created xsi:type="dcterms:W3CDTF">2023-10-01T05:04:54Z</dcterms:created>
  <dcterms:modified xsi:type="dcterms:W3CDTF">2024-07-06T16:21:59Z</dcterms:modified>
</cp:coreProperties>
</file>