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70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Santo eres Tú</a:t>
            </a:r>
          </a:p>
          <a:p>
            <a:pPr marL="0" indent="0" algn="ctr">
              <a:buNone/>
            </a:pP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175594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Santo, Santo, Santo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Mi corazón te adora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Mi corazón sabe decir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que Santo eres Tú</a:t>
            </a:r>
          </a:p>
        </p:txBody>
      </p:sp>
    </p:spTree>
    <p:extLst>
      <p:ext uri="{BB962C8B-B14F-4D97-AF65-F5344CB8AC3E}">
        <p14:creationId xmlns:p14="http://schemas.microsoft.com/office/powerpoint/2010/main" val="87796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35031459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22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Eliud Martinez</cp:lastModifiedBy>
  <cp:revision>41</cp:revision>
  <dcterms:created xsi:type="dcterms:W3CDTF">2023-10-01T05:04:54Z</dcterms:created>
  <dcterms:modified xsi:type="dcterms:W3CDTF">2024-07-06T16:10:08Z</dcterms:modified>
</cp:coreProperties>
</file>