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80" r:id="rId4"/>
    <p:sldId id="267" r:id="rId5"/>
    <p:sldId id="281" r:id="rId6"/>
    <p:sldId id="268" r:id="rId7"/>
    <p:sldId id="282" r:id="rId8"/>
    <p:sldId id="269" r:id="rId9"/>
    <p:sldId id="283" r:id="rId10"/>
    <p:sldId id="27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75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28/01/2024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Él es el Rey</a:t>
            </a:r>
          </a:p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infinito en poder,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los cielos</a:t>
            </a:r>
          </a:p>
        </p:txBody>
      </p:sp>
    </p:spTree>
    <p:extLst>
      <p:ext uri="{BB962C8B-B14F-4D97-AF65-F5344CB8AC3E}">
        <p14:creationId xmlns:p14="http://schemas.microsoft.com/office/powerpoint/2010/main" val="183071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Seré para el siervo fiel,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mi vida compró con su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2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790409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lo confiesa mi ser,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los siglos</a:t>
            </a:r>
          </a:p>
        </p:txBody>
      </p:sp>
    </p:spTree>
    <p:extLst>
      <p:ext uri="{BB962C8B-B14F-4D97-AF65-F5344CB8AC3E}">
        <p14:creationId xmlns:p14="http://schemas.microsoft.com/office/powerpoint/2010/main" val="50269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790409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vida la rindo a sus pies,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Rey sobre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7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mi vida</a:t>
            </a:r>
          </a:p>
        </p:txBody>
      </p:sp>
    </p:spTree>
    <p:extLst>
      <p:ext uri="{BB962C8B-B14F-4D97-AF65-F5344CB8AC3E}">
        <p14:creationId xmlns:p14="http://schemas.microsoft.com/office/powerpoint/2010/main" val="21093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 con autoridad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reino eterno 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trono el cielo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4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que viene a su pueblo a llevar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3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36315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infinito en poder,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los cielos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mi vida</a:t>
            </a:r>
          </a:p>
        </p:txBody>
      </p:sp>
    </p:spTree>
    <p:extLst>
      <p:ext uri="{BB962C8B-B14F-4D97-AF65-F5344CB8AC3E}">
        <p14:creationId xmlns:p14="http://schemas.microsoft.com/office/powerpoint/2010/main" val="76339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 con autoridad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reino eterno 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trono el cielo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3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que viene a su pueblo a llevar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1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Seré para el siervo fiel,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mi vida compró con su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790409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lo confiesa mi ser,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los siglos</a:t>
            </a:r>
          </a:p>
        </p:txBody>
      </p:sp>
    </p:spTree>
    <p:extLst>
      <p:ext uri="{BB962C8B-B14F-4D97-AF65-F5344CB8AC3E}">
        <p14:creationId xmlns:p14="http://schemas.microsoft.com/office/powerpoint/2010/main" val="281947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790409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vida la rindo a sus pies,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Rey sobre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de mi vida</a:t>
            </a:r>
          </a:p>
        </p:txBody>
      </p:sp>
    </p:spTree>
    <p:extLst>
      <p:ext uri="{BB962C8B-B14F-4D97-AF65-F5344CB8AC3E}">
        <p14:creationId xmlns:p14="http://schemas.microsoft.com/office/powerpoint/2010/main" val="77761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Rey, el es el Rey,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 con autoridad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9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reino eterno es,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trono el cielo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4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Él es el rey que viene a su pueblo a llevar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67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276</Words>
  <Application>Microsoft Office PowerPoint</Application>
  <PresentationFormat>Panorámica</PresentationFormat>
  <Paragraphs>42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37</cp:revision>
  <dcterms:created xsi:type="dcterms:W3CDTF">2023-10-01T05:04:54Z</dcterms:created>
  <dcterms:modified xsi:type="dcterms:W3CDTF">2024-01-28T07:27:14Z</dcterms:modified>
</cp:coreProperties>
</file>