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66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Bueno es alabar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grande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son tus obras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8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grande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gloria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3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grande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son tus obras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grande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gloria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4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Bueno es alabar,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Señor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Tu nombre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Darte gloria, honra y honor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9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 siempre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Bueno es alabarte Jesús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gozarme en tu poder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grande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son tus obras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7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grande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gloria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grande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son tus obras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1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grande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gloria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0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Bueno es alabar,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Señor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Tu nombre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Darte gloria, honra y honor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63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Por siempre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Bueno es alabarte Jesús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gozarme en tu poder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66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133</Words>
  <Application>Microsoft Office PowerPoint</Application>
  <PresentationFormat>Panorámica</PresentationFormat>
  <Paragraphs>52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41</cp:revision>
  <dcterms:created xsi:type="dcterms:W3CDTF">2023-10-01T05:04:54Z</dcterms:created>
  <dcterms:modified xsi:type="dcterms:W3CDTF">2024-06-29T17:30:31Z</dcterms:modified>
</cp:coreProperties>
</file>