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Celebra Victorioso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48212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Mayor es Él que está en mí,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que está en el mundo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8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Mayor es Él que está en mí,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que está en el mundo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9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Todo lo puedo en Cristo que me fortalece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2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Si Dios está conmigo, quién contra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Soy más que vencedor en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7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6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Mayor es Él que está en mí,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que está en el mundo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8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Mayor es Él que está en mí,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que está en el mundo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7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2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Mayor es Él que está en mí,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que está en el mundo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6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Mayor es Él que está en mí,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que está en el mundo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6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27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Mayor es Él que está en mí,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que está en el mundo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2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</a:t>
            </a:r>
          </a:p>
        </p:txBody>
      </p:sp>
    </p:spTree>
    <p:extLst>
      <p:ext uri="{BB962C8B-B14F-4D97-AF65-F5344CB8AC3E}">
        <p14:creationId xmlns:p14="http://schemas.microsoft.com/office/powerpoint/2010/main" val="340631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Mayor es Él que está en mí,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que está en el mundo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7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Mayor es Él que está en mí,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que está en el mundo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1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Todo lo puedo en Cristo que me fortalece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4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Si Dios está conmigo, quién contra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8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Soy más que vencedor en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3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 victorioso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triunfo de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ha hecho más que vencedor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00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376</Words>
  <Application>Microsoft Office PowerPoint</Application>
  <PresentationFormat>Panorámica</PresentationFormat>
  <Paragraphs>73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33</cp:revision>
  <dcterms:created xsi:type="dcterms:W3CDTF">2023-10-01T05:04:54Z</dcterms:created>
  <dcterms:modified xsi:type="dcterms:W3CDTF">2024-06-21T00:06:37Z</dcterms:modified>
</cp:coreProperties>
</file>