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5" r:id="rId3"/>
    <p:sldId id="278" r:id="rId4"/>
    <p:sldId id="279" r:id="rId5"/>
    <p:sldId id="280" r:id="rId6"/>
    <p:sldId id="283" r:id="rId7"/>
    <p:sldId id="284" r:id="rId8"/>
    <p:sldId id="295" r:id="rId9"/>
    <p:sldId id="296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77" r:id="rId19"/>
    <p:sldId id="293" r:id="rId20"/>
    <p:sldId id="294" r:id="rId21"/>
    <p:sldId id="276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18/05/2024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Eres todopoderoso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La única razón de mi adoración eres tú mi Jesús</a:t>
            </a:r>
          </a:p>
        </p:txBody>
      </p:sp>
    </p:spTree>
    <p:extLst>
      <p:ext uri="{BB962C8B-B14F-4D97-AF65-F5344CB8AC3E}">
        <p14:creationId xmlns:p14="http://schemas.microsoft.com/office/powerpoint/2010/main" val="239920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único motivo para vivir eres tu mi señor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84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única verdad esta en ti eres mi luz y mi salvación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58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único amor eres tu Señor y por siempre te alabaré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4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todopoderoso eres grande y majestuoso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69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fuerte, invencible y no hay nadie como Tú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04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todopoderoso eres grande y majestuoso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13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fuerte, invencible y no hay nadie como Tú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322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625809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todopoderoso eres grande y majestuoso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49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La única razón de mi adoración eres tú mi Jesús</a:t>
            </a:r>
          </a:p>
        </p:txBody>
      </p:sp>
    </p:spTree>
    <p:extLst>
      <p:ext uri="{BB962C8B-B14F-4D97-AF65-F5344CB8AC3E}">
        <p14:creationId xmlns:p14="http://schemas.microsoft.com/office/powerpoint/2010/main" val="23631569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fuerte, invencible y no hay nadie como Tú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4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4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único motivo para vivir eres tu mi señor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22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única verdad esta en ti eres mi luz y mi salvación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16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Mi único amor eres tu Señor y por siempre te alabaré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1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todopoderoso eres grande y majestuoso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2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fuerte, invencible y no hay nadie como Tú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41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todopoderoso eres grande y majestuoso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9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Eres fuerte, invencible y no hay nadie como Tú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80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173</Words>
  <Application>Microsoft Office PowerPoint</Application>
  <PresentationFormat>Panorámica</PresentationFormat>
  <Paragraphs>22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46</cp:revision>
  <dcterms:created xsi:type="dcterms:W3CDTF">2023-10-01T05:04:54Z</dcterms:created>
  <dcterms:modified xsi:type="dcterms:W3CDTF">2024-05-18T12:37:20Z</dcterms:modified>
</cp:coreProperties>
</file>