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8" r:id="rId2"/>
    <p:sldId id="359" r:id="rId3"/>
    <p:sldId id="349" r:id="rId4"/>
    <p:sldId id="350" r:id="rId5"/>
    <p:sldId id="351" r:id="rId6"/>
    <p:sldId id="352" r:id="rId7"/>
    <p:sldId id="353" r:id="rId8"/>
    <p:sldId id="354" r:id="rId9"/>
    <p:sldId id="355" r:id="rId10"/>
    <p:sldId id="360" r:id="rId11"/>
    <p:sldId id="356" r:id="rId12"/>
    <p:sldId id="357" r:id="rId13"/>
    <p:sldId id="361" r:id="rId14"/>
    <p:sldId id="362" r:id="rId15"/>
    <p:sldId id="363" r:id="rId1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6/06/2024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Espíritu y verdad</a:t>
            </a: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</a:t>
            </a:r>
          </a:p>
        </p:txBody>
      </p:sp>
    </p:spTree>
    <p:extLst>
      <p:ext uri="{BB962C8B-B14F-4D97-AF65-F5344CB8AC3E}">
        <p14:creationId xmlns:p14="http://schemas.microsoft.com/office/powerpoint/2010/main" val="2002190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Oh-oh-oh-oh</a:t>
            </a:r>
          </a:p>
        </p:txBody>
      </p:sp>
    </p:spTree>
    <p:extLst>
      <p:ext uri="{BB962C8B-B14F-4D97-AF65-F5344CB8AC3E}">
        <p14:creationId xmlns:p14="http://schemas.microsoft.com/office/powerpoint/2010/main" val="2571263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2438962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3327463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582079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277508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Oh-oh-oh-oh</a:t>
            </a:r>
          </a:p>
        </p:txBody>
      </p:sp>
    </p:spTree>
    <p:extLst>
      <p:ext uri="{BB962C8B-B14F-4D97-AF65-F5344CB8AC3E}">
        <p14:creationId xmlns:p14="http://schemas.microsoft.com/office/powerpoint/2010/main" val="166371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Oh-oh-oh-oh</a:t>
            </a:r>
          </a:p>
        </p:txBody>
      </p:sp>
    </p:spTree>
    <p:extLst>
      <p:ext uri="{BB962C8B-B14F-4D97-AF65-F5344CB8AC3E}">
        <p14:creationId xmlns:p14="http://schemas.microsoft.com/office/powerpoint/2010/main" val="3548651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 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Adorar con pasión 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 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justicia fluir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04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Adorar con pasión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justicia fluir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Fluir, fluir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07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314101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Adorar con pasión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Es tiempo de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Tu justicia fluir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Fluir, fluir</a:t>
            </a:r>
            <a:endParaRPr lang="es-PE" sz="66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3798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293671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Te exaltamos, Dios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En Espíritu y Verdad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Santo</a:t>
            </a:r>
          </a:p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Tú eres digno</a:t>
            </a:r>
          </a:p>
        </p:txBody>
      </p:sp>
    </p:spTree>
    <p:extLst>
      <p:ext uri="{BB962C8B-B14F-4D97-AF65-F5344CB8AC3E}">
        <p14:creationId xmlns:p14="http://schemas.microsoft.com/office/powerpoint/2010/main" val="877846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033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66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2617365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148</Words>
  <Application>Microsoft Office PowerPoint</Application>
  <PresentationFormat>Panorámica</PresentationFormat>
  <Paragraphs>48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Jesus Medina</cp:lastModifiedBy>
  <cp:revision>43</cp:revision>
  <dcterms:created xsi:type="dcterms:W3CDTF">2023-10-01T05:04:54Z</dcterms:created>
  <dcterms:modified xsi:type="dcterms:W3CDTF">2024-06-07T03:17:12Z</dcterms:modified>
</cp:coreProperties>
</file>