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66" r:id="rId3"/>
    <p:sldId id="271" r:id="rId4"/>
    <p:sldId id="272" r:id="rId5"/>
    <p:sldId id="289" r:id="rId6"/>
    <p:sldId id="290" r:id="rId7"/>
    <p:sldId id="291" r:id="rId8"/>
    <p:sldId id="293" r:id="rId9"/>
    <p:sldId id="292" r:id="rId10"/>
    <p:sldId id="294" r:id="rId11"/>
    <p:sldId id="295" r:id="rId12"/>
    <p:sldId id="296" r:id="rId13"/>
    <p:sldId id="297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Grande y fuerte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23097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Vestido en majestad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Coronado con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Toda gloria y honra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sean para ti</a:t>
            </a:r>
          </a:p>
        </p:txBody>
      </p:sp>
    </p:spTree>
    <p:extLst>
      <p:ext uri="{BB962C8B-B14F-4D97-AF65-F5344CB8AC3E}">
        <p14:creationId xmlns:p14="http://schemas.microsoft.com/office/powerpoint/2010/main" val="319041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///Grande y fuerte es nuestro Dios///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y fuerte es nuestro Dios</a:t>
            </a:r>
          </a:p>
        </p:txBody>
      </p:sp>
    </p:spTree>
    <p:extLst>
      <p:ext uri="{BB962C8B-B14F-4D97-AF65-F5344CB8AC3E}">
        <p14:creationId xmlns:p14="http://schemas.microsoft.com/office/powerpoint/2010/main" val="21333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//Grande y fuerte es nuestro Dios//</a:t>
            </a:r>
          </a:p>
        </p:txBody>
      </p:sp>
    </p:spTree>
    <p:extLst>
      <p:ext uri="{BB962C8B-B14F-4D97-AF65-F5344CB8AC3E}">
        <p14:creationId xmlns:p14="http://schemas.microsoft.com/office/powerpoint/2010/main" val="177171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///Grande y fuerte es nuestro Dios///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y fuerte es nuestro Dios</a:t>
            </a:r>
          </a:p>
        </p:txBody>
      </p:sp>
    </p:spTree>
    <p:extLst>
      <p:ext uri="{BB962C8B-B14F-4D97-AF65-F5344CB8AC3E}">
        <p14:creationId xmlns:p14="http://schemas.microsoft.com/office/powerpoint/2010/main" val="119521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///Grande y fuerte es nuestro Dios///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y fuerte es nuestro Dios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Vestido en majestad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Coronado con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toda la adoración</a:t>
            </a:r>
          </a:p>
        </p:txBody>
      </p:sp>
    </p:spTree>
    <p:extLst>
      <p:ext uri="{BB962C8B-B14F-4D97-AF65-F5344CB8AC3E}">
        <p14:creationId xmlns:p14="http://schemas.microsoft.com/office/powerpoint/2010/main" val="429288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Vestido en majestad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Coronado con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Toda gloria y honra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sean para ti</a:t>
            </a:r>
          </a:p>
        </p:txBody>
      </p:sp>
    </p:spTree>
    <p:extLst>
      <p:ext uri="{BB962C8B-B14F-4D97-AF65-F5344CB8AC3E}">
        <p14:creationId xmlns:p14="http://schemas.microsoft.com/office/powerpoint/2010/main" val="221979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///Grande y fuerte es nuestro Dios///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y fuerte es nuestro Dios</a:t>
            </a:r>
          </a:p>
        </p:txBody>
      </p:sp>
    </p:spTree>
    <p:extLst>
      <p:ext uri="{BB962C8B-B14F-4D97-AF65-F5344CB8AC3E}">
        <p14:creationId xmlns:p14="http://schemas.microsoft.com/office/powerpoint/2010/main" val="294295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Vestido en majestad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Coronado con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toda la adoración</a:t>
            </a:r>
          </a:p>
        </p:txBody>
      </p:sp>
    </p:spTree>
    <p:extLst>
      <p:ext uri="{BB962C8B-B14F-4D97-AF65-F5344CB8AC3E}">
        <p14:creationId xmlns:p14="http://schemas.microsoft.com/office/powerpoint/2010/main" val="245733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Vestido en majestad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Coronado con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Toda gloria y honra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sean para ti</a:t>
            </a:r>
          </a:p>
        </p:txBody>
      </p:sp>
    </p:spTree>
    <p:extLst>
      <p:ext uri="{BB962C8B-B14F-4D97-AF65-F5344CB8AC3E}">
        <p14:creationId xmlns:p14="http://schemas.microsoft.com/office/powerpoint/2010/main" val="23833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//Grande y fuerte es nuestro Dios//</a:t>
            </a:r>
          </a:p>
        </p:txBody>
      </p:sp>
    </p:spTree>
    <p:extLst>
      <p:ext uri="{BB962C8B-B14F-4D97-AF65-F5344CB8AC3E}">
        <p14:creationId xmlns:p14="http://schemas.microsoft.com/office/powerpoint/2010/main" val="188213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///Grande y fuerte es nuestro Dios///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y fuerte es nuestro Dios</a:t>
            </a:r>
          </a:p>
        </p:txBody>
      </p:sp>
    </p:spTree>
    <p:extLst>
      <p:ext uri="{BB962C8B-B14F-4D97-AF65-F5344CB8AC3E}">
        <p14:creationId xmlns:p14="http://schemas.microsoft.com/office/powerpoint/2010/main" val="253870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152</Words>
  <Application>Microsoft Office PowerPoint</Application>
  <PresentationFormat>Panorámica</PresentationFormat>
  <Paragraphs>34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44</cp:revision>
  <dcterms:created xsi:type="dcterms:W3CDTF">2023-10-01T05:04:54Z</dcterms:created>
  <dcterms:modified xsi:type="dcterms:W3CDTF">2024-06-20T23:54:28Z</dcterms:modified>
</cp:coreProperties>
</file>