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6" r:id="rId2"/>
    <p:sldId id="434" r:id="rId3"/>
    <p:sldId id="449" r:id="rId4"/>
    <p:sldId id="435" r:id="rId5"/>
    <p:sldId id="450" r:id="rId6"/>
    <p:sldId id="436" r:id="rId7"/>
    <p:sldId id="451" r:id="rId8"/>
    <p:sldId id="476" r:id="rId9"/>
    <p:sldId id="477" r:id="rId10"/>
    <p:sldId id="478" r:id="rId11"/>
    <p:sldId id="479" r:id="rId12"/>
    <p:sldId id="453" r:id="rId13"/>
    <p:sldId id="454" r:id="rId14"/>
    <p:sldId id="455" r:id="rId15"/>
    <p:sldId id="456" r:id="rId16"/>
    <p:sldId id="457" r:id="rId17"/>
    <p:sldId id="458" r:id="rId18"/>
    <p:sldId id="459" r:id="rId19"/>
    <p:sldId id="460" r:id="rId20"/>
    <p:sldId id="470" r:id="rId21"/>
    <p:sldId id="471" r:id="rId22"/>
    <p:sldId id="442" r:id="rId23"/>
    <p:sldId id="472" r:id="rId24"/>
    <p:sldId id="473" r:id="rId25"/>
    <p:sldId id="474" r:id="rId26"/>
    <p:sldId id="475" r:id="rId27"/>
    <p:sldId id="469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13/01/2024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Hosanna</a:t>
            </a: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2662479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298299"/>
            <a:ext cx="11611156" cy="626140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Hosanna al rey de salvación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Hosanna al Dios altísimo</a:t>
            </a:r>
          </a:p>
        </p:txBody>
      </p:sp>
    </p:spTree>
    <p:extLst>
      <p:ext uri="{BB962C8B-B14F-4D97-AF65-F5344CB8AC3E}">
        <p14:creationId xmlns:p14="http://schemas.microsoft.com/office/powerpoint/2010/main" val="3138686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298299"/>
            <a:ext cx="11611156" cy="626140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Hosanna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Jesucristo, Jesucristo es rey</a:t>
            </a:r>
          </a:p>
        </p:txBody>
      </p:sp>
    </p:spTree>
    <p:extLst>
      <p:ext uri="{BB962C8B-B14F-4D97-AF65-F5344CB8AC3E}">
        <p14:creationId xmlns:p14="http://schemas.microsoft.com/office/powerpoint/2010/main" val="400053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Levantamos un clamor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sanidad y redención</a:t>
            </a:r>
          </a:p>
        </p:txBody>
      </p:sp>
    </p:spTree>
    <p:extLst>
      <p:ext uri="{BB962C8B-B14F-4D97-AF65-F5344CB8AC3E}">
        <p14:creationId xmlns:p14="http://schemas.microsoft.com/office/powerpoint/2010/main" val="3315661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Muéstranos lo que tú ves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Los secretos de tu corazón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625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Un pueblo unido pide hoy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libertad y salvación</a:t>
            </a:r>
          </a:p>
        </p:txBody>
      </p:sp>
    </p:spTree>
    <p:extLst>
      <p:ext uri="{BB962C8B-B14F-4D97-AF65-F5344CB8AC3E}">
        <p14:creationId xmlns:p14="http://schemas.microsoft.com/office/powerpoint/2010/main" val="4022036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Ármanos con tu valor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 que deseamos es revolución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87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el cielo se parta en dos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Inúndanos</a:t>
            </a:r>
          </a:p>
        </p:txBody>
      </p:sp>
    </p:spTree>
    <p:extLst>
      <p:ext uri="{BB962C8B-B14F-4D97-AF65-F5344CB8AC3E}">
        <p14:creationId xmlns:p14="http://schemas.microsoft.com/office/powerpoint/2010/main" val="2037313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 el desierto broten ríos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Vida sopla hoy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992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298299"/>
            <a:ext cx="11611156" cy="626140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Hosanna al rey de salvación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Hosanna al Dios altísimo</a:t>
            </a:r>
          </a:p>
        </p:txBody>
      </p:sp>
    </p:spTree>
    <p:extLst>
      <p:ext uri="{BB962C8B-B14F-4D97-AF65-F5344CB8AC3E}">
        <p14:creationId xmlns:p14="http://schemas.microsoft.com/office/powerpoint/2010/main" val="161360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298299"/>
            <a:ext cx="11611156" cy="626140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Hosanna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Jesucristo, Jesucristo es rey</a:t>
            </a:r>
          </a:p>
        </p:txBody>
      </p:sp>
    </p:spTree>
    <p:extLst>
      <p:ext uri="{BB962C8B-B14F-4D97-AF65-F5344CB8AC3E}">
        <p14:creationId xmlns:p14="http://schemas.microsoft.com/office/powerpoint/2010/main" val="161010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Levantamos un clamor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sanidad y redención</a:t>
            </a:r>
          </a:p>
        </p:txBody>
      </p:sp>
    </p:spTree>
    <p:extLst>
      <p:ext uri="{BB962C8B-B14F-4D97-AF65-F5344CB8AC3E}">
        <p14:creationId xmlns:p14="http://schemas.microsoft.com/office/powerpoint/2010/main" val="79166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298299"/>
            <a:ext cx="11611156" cy="626140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Hosanna al rey de salvación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Hosanna al Dios altísimo</a:t>
            </a:r>
          </a:p>
        </p:txBody>
      </p:sp>
    </p:spTree>
    <p:extLst>
      <p:ext uri="{BB962C8B-B14F-4D97-AF65-F5344CB8AC3E}">
        <p14:creationId xmlns:p14="http://schemas.microsoft.com/office/powerpoint/2010/main" val="3232137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298299"/>
            <a:ext cx="11611156" cy="626140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Hosanna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Jesucristo, Jesucristo es rey</a:t>
            </a:r>
          </a:p>
        </p:txBody>
      </p:sp>
    </p:spTree>
    <p:extLst>
      <p:ext uri="{BB962C8B-B14F-4D97-AF65-F5344CB8AC3E}">
        <p14:creationId xmlns:p14="http://schemas.microsoft.com/office/powerpoint/2010/main" val="2495656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sv-SE" sz="8000" dirty="0">
                <a:latin typeface="Arial Rounded MT Bold" panose="020F0704030504030204" pitchFamily="34" charset="0"/>
              </a:rPr>
              <a:t>////Hosanna</a:t>
            </a:r>
          </a:p>
          <a:p>
            <a:pPr marL="0" indent="0" algn="ctr">
              <a:buNone/>
            </a:pPr>
            <a:r>
              <a:rPr lang="sv-SE" sz="8000" dirty="0">
                <a:latin typeface="Arial Rounded MT Bold" panose="020F0704030504030204" pitchFamily="34" charset="0"/>
              </a:rPr>
              <a:t>Hosanna</a:t>
            </a:r>
          </a:p>
          <a:p>
            <a:pPr marL="0" indent="0" algn="ctr">
              <a:buNone/>
            </a:pPr>
            <a:r>
              <a:rPr lang="sv-SE" sz="8000" dirty="0">
                <a:latin typeface="Arial Rounded MT Bold" panose="020F0704030504030204" pitchFamily="34" charset="0"/>
              </a:rPr>
              <a:t>Hosanna al rey////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057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298299"/>
            <a:ext cx="11611156" cy="626140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Hosanna al rey de salvación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Hosanna al Dios altísimo</a:t>
            </a:r>
          </a:p>
        </p:txBody>
      </p:sp>
    </p:spTree>
    <p:extLst>
      <p:ext uri="{BB962C8B-B14F-4D97-AF65-F5344CB8AC3E}">
        <p14:creationId xmlns:p14="http://schemas.microsoft.com/office/powerpoint/2010/main" val="16518600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298299"/>
            <a:ext cx="11611156" cy="626140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Hosanna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Jesucristo, Jesucristo es rey</a:t>
            </a:r>
          </a:p>
        </p:txBody>
      </p:sp>
    </p:spTree>
    <p:extLst>
      <p:ext uri="{BB962C8B-B14F-4D97-AF65-F5344CB8AC3E}">
        <p14:creationId xmlns:p14="http://schemas.microsoft.com/office/powerpoint/2010/main" val="3382775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298299"/>
            <a:ext cx="11611156" cy="626140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Hosanna al rey de salvación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Hosanna al Dios altísimo</a:t>
            </a:r>
          </a:p>
        </p:txBody>
      </p:sp>
    </p:spTree>
    <p:extLst>
      <p:ext uri="{BB962C8B-B14F-4D97-AF65-F5344CB8AC3E}">
        <p14:creationId xmlns:p14="http://schemas.microsoft.com/office/powerpoint/2010/main" val="730922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298299"/>
            <a:ext cx="11611156" cy="626140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Hosanna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Jesucristo, Jesucristo es rey</a:t>
            </a:r>
          </a:p>
        </p:txBody>
      </p:sp>
    </p:spTree>
    <p:extLst>
      <p:ext uri="{BB962C8B-B14F-4D97-AF65-F5344CB8AC3E}">
        <p14:creationId xmlns:p14="http://schemas.microsoft.com/office/powerpoint/2010/main" val="2881537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35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Muéstranos lo que tú ves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Los secretos de tu corazón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68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Un pueblo unido pide hoy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Tu libertad y salvación</a:t>
            </a:r>
          </a:p>
        </p:txBody>
      </p:sp>
    </p:spTree>
    <p:extLst>
      <p:ext uri="{BB962C8B-B14F-4D97-AF65-F5344CB8AC3E}">
        <p14:creationId xmlns:p14="http://schemas.microsoft.com/office/powerpoint/2010/main" val="56825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Ármanos con tu valor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Lo que deseamos es revolución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60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el cielo se parta en dos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Inúndanos</a:t>
            </a:r>
          </a:p>
        </p:txBody>
      </p:sp>
    </p:spTree>
    <p:extLst>
      <p:ext uri="{BB962C8B-B14F-4D97-AF65-F5344CB8AC3E}">
        <p14:creationId xmlns:p14="http://schemas.microsoft.com/office/powerpoint/2010/main" val="100099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En el desierto broten ríos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Vida sopla hoy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86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298299"/>
            <a:ext cx="11611156" cy="626140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Hosanna al rey de salvación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Hosanna al Dios altísimo</a:t>
            </a:r>
          </a:p>
        </p:txBody>
      </p:sp>
    </p:spTree>
    <p:extLst>
      <p:ext uri="{BB962C8B-B14F-4D97-AF65-F5344CB8AC3E}">
        <p14:creationId xmlns:p14="http://schemas.microsoft.com/office/powerpoint/2010/main" val="218469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298299"/>
            <a:ext cx="11611156" cy="626140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Hosanna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Jesucristo, Jesucristo es rey</a:t>
            </a:r>
          </a:p>
        </p:txBody>
      </p:sp>
    </p:spTree>
    <p:extLst>
      <p:ext uri="{BB962C8B-B14F-4D97-AF65-F5344CB8AC3E}">
        <p14:creationId xmlns:p14="http://schemas.microsoft.com/office/powerpoint/2010/main" val="33091855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201</Words>
  <Application>Microsoft Office PowerPoint</Application>
  <PresentationFormat>Panorámica</PresentationFormat>
  <Paragraphs>53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46</cp:revision>
  <dcterms:created xsi:type="dcterms:W3CDTF">2023-10-01T05:04:54Z</dcterms:created>
  <dcterms:modified xsi:type="dcterms:W3CDTF">2024-01-13T09:22:08Z</dcterms:modified>
</cp:coreProperties>
</file>