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71" r:id="rId3"/>
    <p:sldId id="373" r:id="rId4"/>
    <p:sldId id="364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1" r:id="rId13"/>
    <p:sldId id="382" r:id="rId14"/>
    <p:sldId id="383" r:id="rId1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5/05/2024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Libre soy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</a:t>
            </a:r>
          </a:p>
        </p:txBody>
      </p:sp>
    </p:spTree>
    <p:extLst>
      <p:ext uri="{BB962C8B-B14F-4D97-AF65-F5344CB8AC3E}">
        <p14:creationId xmlns:p14="http://schemas.microsoft.com/office/powerpoint/2010/main" val="2638333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correr//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danzar//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vivo por ti//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209404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correr//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danzar//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vivo por ti//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2710431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009790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correr//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danzar//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vivo por ti//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612006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correr//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danzar//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vivo por ti//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130810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ciego mirará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mudo cantará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muerto vivirá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mi ser alabará</a:t>
            </a:r>
          </a:p>
        </p:txBody>
      </p:sp>
    </p:spTree>
    <p:extLst>
      <p:ext uri="{BB962C8B-B14F-4D97-AF65-F5344CB8AC3E}">
        <p14:creationId xmlns:p14="http://schemas.microsoft.com/office/powerpoint/2010/main" val="3245843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las tinieblas huirán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mi corazón grita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110013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correr//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danzar//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vivo por ti//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227355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ciego mirará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mudo cantará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muerto vivirá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mi ser alabará</a:t>
            </a:r>
          </a:p>
        </p:txBody>
      </p:sp>
    </p:spTree>
    <p:extLst>
      <p:ext uri="{BB962C8B-B14F-4D97-AF65-F5344CB8AC3E}">
        <p14:creationId xmlns:p14="http://schemas.microsoft.com/office/powerpoint/2010/main" val="2110540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las tinieblas huirán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mi corazón grita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3849595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correr//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para danzar//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//Libre soy vivo por ti//</a:t>
            </a:r>
          </a:p>
          <a:p>
            <a:pPr marL="0" indent="0" algn="ctr">
              <a:buNone/>
            </a:pPr>
            <a:r>
              <a:rPr lang="es-MX" sz="76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359570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ciego mirará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mudo cantará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el muerto vivirá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mi ser alabará</a:t>
            </a:r>
          </a:p>
        </p:txBody>
      </p:sp>
    </p:spTree>
    <p:extLst>
      <p:ext uri="{BB962C8B-B14F-4D97-AF65-F5344CB8AC3E}">
        <p14:creationId xmlns:p14="http://schemas.microsoft.com/office/powerpoint/2010/main" val="144123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las tinieblas huirán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Por ti mi corazón grita 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Libre soy</a:t>
            </a:r>
          </a:p>
        </p:txBody>
      </p:sp>
    </p:spTree>
    <p:extLst>
      <p:ext uri="{BB962C8B-B14F-4D97-AF65-F5344CB8AC3E}">
        <p14:creationId xmlns:p14="http://schemas.microsoft.com/office/powerpoint/2010/main" val="3932693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226</Words>
  <Application>Microsoft Office PowerPoint</Application>
  <PresentationFormat>Panorámica</PresentationFormat>
  <Paragraphs>48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49</cp:revision>
  <dcterms:created xsi:type="dcterms:W3CDTF">2023-10-01T05:04:54Z</dcterms:created>
  <dcterms:modified xsi:type="dcterms:W3CDTF">2024-05-05T14:30:23Z</dcterms:modified>
</cp:coreProperties>
</file>