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94" r:id="rId7"/>
    <p:sldId id="295" r:id="rId8"/>
    <p:sldId id="296" r:id="rId9"/>
    <p:sldId id="297" r:id="rId10"/>
    <p:sldId id="298" r:id="rId11"/>
    <p:sldId id="299" r:id="rId12"/>
    <p:sldId id="274" r:id="rId13"/>
    <p:sldId id="300" r:id="rId14"/>
    <p:sldId id="301" r:id="rId15"/>
    <p:sldId id="302" r:id="rId16"/>
    <p:sldId id="270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11/02/2024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Nada es imposible</a:t>
            </a:r>
          </a:p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todo lo puedo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es posible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la fuerza tú me das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35689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los ojos se abren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Cadenas son rotas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yo viviré por fe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3046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//////Creo en ti, creo en ti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Creo en ti, creo en ti, Cristo//////</a:t>
            </a:r>
          </a:p>
        </p:txBody>
      </p:sp>
    </p:spTree>
    <p:extLst>
      <p:ext uri="{BB962C8B-B14F-4D97-AF65-F5344CB8AC3E}">
        <p14:creationId xmlns:p14="http://schemas.microsoft.com/office/powerpoint/2010/main" val="408084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todo lo puedo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es posible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la fuerza tú me das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357162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los ojos se abren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Cadenas son rotas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yo viviré por fe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331055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//Creo en ti, creo en ti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Creo en ti, creo en ti, Cristo//</a:t>
            </a:r>
          </a:p>
        </p:txBody>
      </p:sp>
    </p:spTree>
    <p:extLst>
      <p:ext uri="{BB962C8B-B14F-4D97-AF65-F5344CB8AC3E}">
        <p14:creationId xmlns:p14="http://schemas.microsoft.com/office/powerpoint/2010/main" val="425117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todo lo puedo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es posible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la fuerza tú me das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los ojos se abren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Cadenas son rotas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yo viviré por fe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604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viviré por lo que veo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viviré por lo que siento</a:t>
            </a:r>
          </a:p>
        </p:txBody>
      </p:sp>
    </p:spTree>
    <p:extLst>
      <p:ext uri="{BB962C8B-B14F-4D97-AF65-F5344CB8AC3E}">
        <p14:creationId xmlns:p14="http://schemas.microsoft.com/office/powerpoint/2010/main" val="23038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sé que aquí conmigo estás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sé que tú eres grande Dios</a:t>
            </a:r>
          </a:p>
        </p:txBody>
      </p:sp>
    </p:spTree>
    <p:extLst>
      <p:ext uri="{BB962C8B-B14F-4D97-AF65-F5344CB8AC3E}">
        <p14:creationId xmlns:p14="http://schemas.microsoft.com/office/powerpoint/2010/main" val="12191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todo lo puedo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es posible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la fuerza tú me das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280938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los ojos se abren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Cadenas son rotas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yo viviré por fe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Nada es imposible</a:t>
            </a:r>
          </a:p>
        </p:txBody>
      </p:sp>
    </p:spTree>
    <p:extLst>
      <p:ext uri="{BB962C8B-B14F-4D97-AF65-F5344CB8AC3E}">
        <p14:creationId xmlns:p14="http://schemas.microsoft.com/office/powerpoint/2010/main" val="359971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viviré por lo que veo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viviré por lo que siento</a:t>
            </a:r>
          </a:p>
        </p:txBody>
      </p:sp>
    </p:spTree>
    <p:extLst>
      <p:ext uri="{BB962C8B-B14F-4D97-AF65-F5344CB8AC3E}">
        <p14:creationId xmlns:p14="http://schemas.microsoft.com/office/powerpoint/2010/main" val="427644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sé que aquí conmigo estás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Yo sé que tú eres grande Dios</a:t>
            </a:r>
          </a:p>
        </p:txBody>
      </p:sp>
    </p:spTree>
    <p:extLst>
      <p:ext uri="{BB962C8B-B14F-4D97-AF65-F5344CB8AC3E}">
        <p14:creationId xmlns:p14="http://schemas.microsoft.com/office/powerpoint/2010/main" val="696196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226</Words>
  <Application>Microsoft Office PowerPoint</Application>
  <PresentationFormat>Panorámica</PresentationFormat>
  <Paragraphs>47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44</cp:revision>
  <dcterms:created xsi:type="dcterms:W3CDTF">2023-10-01T05:04:54Z</dcterms:created>
  <dcterms:modified xsi:type="dcterms:W3CDTF">2024-02-11T13:52:06Z</dcterms:modified>
</cp:coreProperties>
</file>