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8" r:id="rId4"/>
    <p:sldId id="319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Rey de reyes</a:t>
            </a:r>
          </a:p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66247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//No, nadie jamás se podrá igualar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 tu poderío y tu majestad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principio y eres final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para siempre tu reinas//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82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85509-B57B-4A54-BEE4-8C6F317A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A6876-6407-438F-82B2-992FA8D2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20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Rey de reyes, te adoramos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grandeza proclamamos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Rey de reyes, soberano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victoria, celebramos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0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Jesús, el que dio vida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 nuestro corazón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Jesús, digno de recibir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Toda adoración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8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Rey de reyes, te exaltamos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Poderoso en majestad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el camino y la verdad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6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Rey de reyes, te adoramos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grandeza proclamamos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Rey de reyes, soberano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victoria, celebramos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2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Jesús, el que dio vida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 nuestro corazón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Jesús, digno de recibir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Toda adoración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4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//Rey de reyes, te exaltamos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Poderoso en majestad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el camino y la verdad//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7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////No, nadie jamás se podrá igualar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 tu poderío y tu majestad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principio y eres final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Y para siempre tu reinas////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2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399011"/>
            <a:ext cx="11611156" cy="6209451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//Rey de reyes, te exaltamos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Poderoso en majestad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Eres el camino y la verdad//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08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175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36</cp:revision>
  <dcterms:created xsi:type="dcterms:W3CDTF">2023-10-01T05:04:54Z</dcterms:created>
  <dcterms:modified xsi:type="dcterms:W3CDTF">2023-11-05T06:44:05Z</dcterms:modified>
</cp:coreProperties>
</file>