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6" r:id="rId2"/>
    <p:sldId id="327" r:id="rId3"/>
    <p:sldId id="401" r:id="rId4"/>
    <p:sldId id="328" r:id="rId5"/>
    <p:sldId id="329" r:id="rId6"/>
    <p:sldId id="402" r:id="rId7"/>
    <p:sldId id="403" r:id="rId8"/>
    <p:sldId id="404" r:id="rId9"/>
    <p:sldId id="405" r:id="rId10"/>
    <p:sldId id="406" r:id="rId11"/>
    <p:sldId id="407" r:id="rId12"/>
    <p:sldId id="330" r:id="rId13"/>
    <p:sldId id="408" r:id="rId14"/>
    <p:sldId id="409" r:id="rId15"/>
    <p:sldId id="410" r:id="rId16"/>
    <p:sldId id="411" r:id="rId17"/>
    <p:sldId id="400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18/07/2024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</a:t>
            </a: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65886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A ti Jesús</a:t>
            </a:r>
          </a:p>
        </p:txBody>
      </p:sp>
    </p:spTree>
    <p:extLst>
      <p:ext uri="{BB962C8B-B14F-4D97-AF65-F5344CB8AC3E}">
        <p14:creationId xmlns:p14="http://schemas.microsoft.com/office/powerpoint/2010/main" val="3034231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A ti Jesús</a:t>
            </a:r>
          </a:p>
        </p:txBody>
      </p:sp>
    </p:spTree>
    <p:extLst>
      <p:ext uri="{BB962C8B-B14F-4D97-AF65-F5344CB8AC3E}">
        <p14:creationId xmlns:p14="http://schemas.microsoft.com/office/powerpoint/2010/main" val="4022355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////Con una corona de espinos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te hiciste rey por siempre////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1324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*Te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A ti Jesús</a:t>
            </a:r>
          </a:p>
        </p:txBody>
      </p:sp>
    </p:spTree>
    <p:extLst>
      <p:ext uri="{BB962C8B-B14F-4D97-AF65-F5344CB8AC3E}">
        <p14:creationId xmlns:p14="http://schemas.microsoft.com/office/powerpoint/2010/main" val="42929598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*Te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A ti Jesús</a:t>
            </a:r>
          </a:p>
        </p:txBody>
      </p:sp>
    </p:spTree>
    <p:extLst>
      <p:ext uri="{BB962C8B-B14F-4D97-AF65-F5344CB8AC3E}">
        <p14:creationId xmlns:p14="http://schemas.microsoft.com/office/powerpoint/2010/main" val="10004593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A ti Jesús</a:t>
            </a:r>
          </a:p>
        </p:txBody>
      </p:sp>
    </p:spTree>
    <p:extLst>
      <p:ext uri="{BB962C8B-B14F-4D97-AF65-F5344CB8AC3E}">
        <p14:creationId xmlns:p14="http://schemas.microsoft.com/office/powerpoint/2010/main" val="378488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A ti Jesús</a:t>
            </a:r>
          </a:p>
        </p:txBody>
      </p:sp>
    </p:spTree>
    <p:extLst>
      <p:ext uri="{BB962C8B-B14F-4D97-AF65-F5344CB8AC3E}">
        <p14:creationId xmlns:p14="http://schemas.microsoft.com/office/powerpoint/2010/main" val="42011532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937CB-197A-4ABF-A781-3F64E9EFB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AF3D8-D540-4E53-A42C-FF8FCB0DA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21910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Cuan Hermoso eres Jesús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Son tus palabras es tu amor</a:t>
            </a:r>
          </a:p>
        </p:txBody>
      </p:sp>
    </p:spTree>
    <p:extLst>
      <p:ext uri="{BB962C8B-B14F-4D97-AF65-F5344CB8AC3E}">
        <p14:creationId xmlns:p14="http://schemas.microsoft.com/office/powerpoint/2010/main" val="923689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Cuan Glorioso eres Jesús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Es tu poder fue tu cruz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1514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La que me Salvó me rescató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Un momento ahí nos dio libertad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769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A ti Jesús</a:t>
            </a:r>
          </a:p>
        </p:txBody>
      </p:sp>
    </p:spTree>
    <p:extLst>
      <p:ext uri="{BB962C8B-B14F-4D97-AF65-F5344CB8AC3E}">
        <p14:creationId xmlns:p14="http://schemas.microsoft.com/office/powerpoint/2010/main" val="459486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Te doy gloria </a:t>
            </a:r>
            <a:r>
              <a:rPr lang="es-PE" sz="8000" dirty="0" err="1">
                <a:latin typeface="Arial Rounded MT Bold" panose="020F0704030504030204" pitchFamily="34" charset="0"/>
              </a:rPr>
              <a:t>gloria</a:t>
            </a:r>
            <a:endParaRPr lang="es-PE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A ti Jesús</a:t>
            </a:r>
          </a:p>
        </p:txBody>
      </p:sp>
    </p:spTree>
    <p:extLst>
      <p:ext uri="{BB962C8B-B14F-4D97-AF65-F5344CB8AC3E}">
        <p14:creationId xmlns:p14="http://schemas.microsoft.com/office/powerpoint/2010/main" val="1399623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Cuan Hermoso eres Jesús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Son tus palabras es tu amor</a:t>
            </a:r>
          </a:p>
        </p:txBody>
      </p:sp>
    </p:spTree>
    <p:extLst>
      <p:ext uri="{BB962C8B-B14F-4D97-AF65-F5344CB8AC3E}">
        <p14:creationId xmlns:p14="http://schemas.microsoft.com/office/powerpoint/2010/main" val="1713338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422" y="383876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Cuan Glorioso eres Jesús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Es tu poder fue tu cruz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8107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La que me Salvó me rescató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Un momento ahí nos dio libertad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6473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201</Words>
  <Application>Microsoft Office PowerPoint</Application>
  <PresentationFormat>Panorámica</PresentationFormat>
  <Paragraphs>47</Paragraphs>
  <Slides>17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2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Eliud Martinez</cp:lastModifiedBy>
  <cp:revision>23</cp:revision>
  <dcterms:created xsi:type="dcterms:W3CDTF">2023-10-01T05:04:54Z</dcterms:created>
  <dcterms:modified xsi:type="dcterms:W3CDTF">2024-07-18T16:29:43Z</dcterms:modified>
</cp:coreProperties>
</file>