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71" r:id="rId4"/>
    <p:sldId id="272" r:id="rId5"/>
    <p:sldId id="276" r:id="rId6"/>
    <p:sldId id="274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70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Vamos a cantar</a:t>
            </a:r>
          </a:p>
          <a:p>
            <a:pPr marL="0" indent="0" algn="ctr">
              <a:buNone/>
            </a:pP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75594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Vamos a cantar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Con la música del cielo vamos a cantar </a:t>
            </a:r>
          </a:p>
        </p:txBody>
      </p:sp>
    </p:spTree>
    <p:extLst>
      <p:ext uri="{BB962C8B-B14F-4D97-AF65-F5344CB8AC3E}">
        <p14:creationId xmlns:p14="http://schemas.microsoft.com/office/powerpoint/2010/main" val="3596247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Alegres porque escuchas cuando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Cantamos para exaltar tu nombre 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7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Vamos a cantar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Con la música del cielo vamos a cantar </a:t>
            </a:r>
          </a:p>
        </p:txBody>
      </p:sp>
    </p:spTree>
    <p:extLst>
      <p:ext uri="{BB962C8B-B14F-4D97-AF65-F5344CB8AC3E}">
        <p14:creationId xmlns:p14="http://schemas.microsoft.com/office/powerpoint/2010/main" val="3187190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Alegres porque escuchas cuando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Cantamos para exaltar tu nombre 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372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50314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Vamos a cantar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Con la música del cielo vamos a cantar </a:t>
            </a:r>
          </a:p>
        </p:txBody>
      </p:sp>
    </p:spTree>
    <p:extLst>
      <p:ext uri="{BB962C8B-B14F-4D97-AF65-F5344CB8AC3E}">
        <p14:creationId xmlns:p14="http://schemas.microsoft.com/office/powerpoint/2010/main" val="8779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Alegres porque escuchas cuando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Cantamos para exaltar tu nombre 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99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Amamos todo de ti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Cielo y tierra te adoran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Los reinos se rinden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84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Hijo de Dios, Tú eres por quien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Tú eres por quien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Vivimos hoy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751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Tú eres quien nos liberta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Tú eres la luz que guía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Como un fuego ardiente</a:t>
            </a:r>
          </a:p>
        </p:txBody>
      </p:sp>
    </p:spTree>
    <p:extLst>
      <p:ext uri="{BB962C8B-B14F-4D97-AF65-F5344CB8AC3E}">
        <p14:creationId xmlns:p14="http://schemas.microsoft.com/office/powerpoint/2010/main" val="110689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Hijo de Dios, Tú eres por quien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Tú eres por quien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Vivimos hoy.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9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Vamos a cantar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Con la música del cielo vamos a cantar </a:t>
            </a:r>
          </a:p>
        </p:txBody>
      </p:sp>
    </p:spTree>
    <p:extLst>
      <p:ext uri="{BB962C8B-B14F-4D97-AF65-F5344CB8AC3E}">
        <p14:creationId xmlns:p14="http://schemas.microsoft.com/office/powerpoint/2010/main" val="29760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Alegres porque escuchas cuando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Cantamos para exaltar tu nombre 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837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142</Words>
  <Application>Microsoft Office PowerPoint</Application>
  <PresentationFormat>Panorámica</PresentationFormat>
  <Paragraphs>32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Eliud Martinez</cp:lastModifiedBy>
  <cp:revision>42</cp:revision>
  <dcterms:created xsi:type="dcterms:W3CDTF">2023-10-01T05:04:54Z</dcterms:created>
  <dcterms:modified xsi:type="dcterms:W3CDTF">2024-07-18T17:58:51Z</dcterms:modified>
</cp:coreProperties>
</file>