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>
                <a:latin typeface="Arial Rounded MT Bold" panose="020F0704030504030204" pitchFamily="34" charset="0"/>
              </a:rPr>
              <a:t>Alabaré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Alabaré, alabaré, alabaré, alabaré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Alabaré a mi Señor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Juan vio el número de los redimidos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todos alababan al Señor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Unos oraban, otros cantaban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Pero todos alababan al Señor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9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41</cp:revision>
  <dcterms:created xsi:type="dcterms:W3CDTF">2023-10-01T05:04:54Z</dcterms:created>
  <dcterms:modified xsi:type="dcterms:W3CDTF">2024-06-15T04:10:49Z</dcterms:modified>
</cp:coreProperties>
</file>