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8000" dirty="0" err="1">
                <a:latin typeface="Arial Rounded MT Bold" panose="020F0704030504030204" pitchFamily="34" charset="0"/>
              </a:rPr>
              <a:t>Alguien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r>
              <a:rPr lang="en-US" sz="8000" dirty="0" err="1">
                <a:latin typeface="Arial Rounded MT Bold" panose="020F0704030504030204" pitchFamily="34" charset="0"/>
              </a:rPr>
              <a:t>está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r>
              <a:rPr lang="en-US" sz="8000" dirty="0" err="1">
                <a:latin typeface="Arial Rounded MT Bold" panose="020F0704030504030204" pitchFamily="34" charset="0"/>
              </a:rPr>
              <a:t>aquí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//Alguien está aquí y yo sé que es Cristo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Alguien está aquí y yo sé que es el Señor// 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//Puede bautizar y yo sé que es Cristo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Puede bautizar y yo sé que es el Señor//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Yo siento en mi ser a un Cristo de poder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Yo siento en mi ser al Espíritu Santo </a:t>
            </a:r>
          </a:p>
        </p:txBody>
      </p:sp>
    </p:spTree>
    <p:extLst>
      <p:ext uri="{BB962C8B-B14F-4D97-AF65-F5344CB8AC3E}">
        <p14:creationId xmlns:p14="http://schemas.microsoft.com/office/powerpoint/2010/main" val="1212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Yo siento en mi ser que ángeles del cielo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Acampan a mi lado y me ayudan a vencer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5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81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2024-07-06T15:00:29Z</dcterms:modified>
</cp:coreProperties>
</file>