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1" r:id="rId2"/>
    <p:sldId id="382" r:id="rId3"/>
    <p:sldId id="383" r:id="rId4"/>
    <p:sldId id="384" r:id="rId5"/>
    <p:sldId id="389" r:id="rId6"/>
    <p:sldId id="390" r:id="rId7"/>
    <p:sldId id="385" r:id="rId8"/>
    <p:sldId id="386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400" r:id="rId19"/>
    <p:sldId id="401" r:id="rId20"/>
    <p:sldId id="387" r:id="rId21"/>
    <p:sldId id="388" r:id="rId22"/>
    <p:sldId id="402" r:id="rId23"/>
    <p:sldId id="403" r:id="rId24"/>
    <p:sldId id="404" r:id="rId25"/>
    <p:sldId id="405" r:id="rId26"/>
    <p:sldId id="406" r:id="rId27"/>
    <p:sldId id="407" r:id="rId2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25/06/2024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25/06/2024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25/06/2024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25/06/2024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25/06/2024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25/06/2024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25/06/2024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25/06/2024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25/06/2024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25/06/2024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25/06/2024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25/06/2024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Así como David danzaba</a:t>
            </a:r>
          </a:p>
          <a:p>
            <a:pPr marL="0" indent="0" algn="ctr">
              <a:buNone/>
            </a:pP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3139629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Pues ha llevado todo mi dolor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Me ha hecho libre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096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//Cuando el Señor hiciere volver la cautividad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Seremos como los que sueñan//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704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Mi boca llenará de risa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Mis labios, de alabanza</a:t>
            </a:r>
          </a:p>
        </p:txBody>
      </p:sp>
    </p:spTree>
    <p:extLst>
      <p:ext uri="{BB962C8B-B14F-4D97-AF65-F5344CB8AC3E}">
        <p14:creationId xmlns:p14="http://schemas.microsoft.com/office/powerpoint/2010/main" val="1641165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Entonces dirán las naciones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Grandes cosas, ha hecho el Señor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5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Mi boca llenará de risa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Mis labios, de alabanza</a:t>
            </a:r>
          </a:p>
        </p:txBody>
      </p:sp>
    </p:spTree>
    <p:extLst>
      <p:ext uri="{BB962C8B-B14F-4D97-AF65-F5344CB8AC3E}">
        <p14:creationId xmlns:p14="http://schemas.microsoft.com/office/powerpoint/2010/main" val="2034481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Entonces dirán las naciones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Grandes cosas, ha hecho el Señor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330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Me gozaré, me gozaré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Me gozaré, me gozaré en Jehová</a:t>
            </a:r>
          </a:p>
        </p:txBody>
      </p:sp>
    </p:spTree>
    <p:extLst>
      <p:ext uri="{BB962C8B-B14F-4D97-AF65-F5344CB8AC3E}">
        <p14:creationId xmlns:p14="http://schemas.microsoft.com/office/powerpoint/2010/main" val="1398099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Pues ha llevado todo mi dolor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Me ha hecho libre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520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Me gozaré, me gozaré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Me gozaré, me gozaré en Jehová</a:t>
            </a:r>
          </a:p>
        </p:txBody>
      </p:sp>
    </p:spTree>
    <p:extLst>
      <p:ext uri="{BB962C8B-B14F-4D97-AF65-F5344CB8AC3E}">
        <p14:creationId xmlns:p14="http://schemas.microsoft.com/office/powerpoint/2010/main" val="347699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Pues ha llevado todo mi dolor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Me ha hecho libre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07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//Cuando el Señor hiciere volver la cautividad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Seremos como los que sueñan//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580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Así como David cantaba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Así como David danzaba</a:t>
            </a:r>
          </a:p>
        </p:txBody>
      </p:sp>
    </p:spTree>
    <p:extLst>
      <p:ext uri="{BB962C8B-B14F-4D97-AF65-F5344CB8AC3E}">
        <p14:creationId xmlns:p14="http://schemas.microsoft.com/office/powerpoint/2010/main" val="2762596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Así como David fluía en su presencia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7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Así como David cantaba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Así como David danzaba</a:t>
            </a:r>
          </a:p>
        </p:txBody>
      </p:sp>
    </p:spTree>
    <p:extLst>
      <p:ext uri="{BB962C8B-B14F-4D97-AF65-F5344CB8AC3E}">
        <p14:creationId xmlns:p14="http://schemas.microsoft.com/office/powerpoint/2010/main" val="860948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Así como David fluía en su presencia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255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Me gozaré, me gozaré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Me gozaré, me gozaré en Jehová</a:t>
            </a:r>
          </a:p>
        </p:txBody>
      </p:sp>
    </p:spTree>
    <p:extLst>
      <p:ext uri="{BB962C8B-B14F-4D97-AF65-F5344CB8AC3E}">
        <p14:creationId xmlns:p14="http://schemas.microsoft.com/office/powerpoint/2010/main" val="1478523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Pues ha llevado todo mi dolor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Me ha hecho libre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165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Me gozaré, me gozaré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Me gozaré, me gozaré en Jehová</a:t>
            </a:r>
          </a:p>
        </p:txBody>
      </p:sp>
    </p:spTree>
    <p:extLst>
      <p:ext uri="{BB962C8B-B14F-4D97-AF65-F5344CB8AC3E}">
        <p14:creationId xmlns:p14="http://schemas.microsoft.com/office/powerpoint/2010/main" val="727351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Pues ha llevado todo mi dolor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Me ha hecho libre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052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Mi boca llenará de risa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Mis labios, de alabanza</a:t>
            </a:r>
          </a:p>
        </p:txBody>
      </p:sp>
    </p:spTree>
    <p:extLst>
      <p:ext uri="{BB962C8B-B14F-4D97-AF65-F5344CB8AC3E}">
        <p14:creationId xmlns:p14="http://schemas.microsoft.com/office/powerpoint/2010/main" val="6467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Entonces dirán las naciones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Grandes cosas, ha hecho el Señor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281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Mi boca llenará de risa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Mis labios, de alabanza</a:t>
            </a:r>
          </a:p>
        </p:txBody>
      </p:sp>
    </p:spTree>
    <p:extLst>
      <p:ext uri="{BB962C8B-B14F-4D97-AF65-F5344CB8AC3E}">
        <p14:creationId xmlns:p14="http://schemas.microsoft.com/office/powerpoint/2010/main" val="340970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Entonces dirán las naciones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Grandes cosas, ha hecho el Señor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35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Me gozaré, me gozaré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Me gozaré, me gozaré en Jehová</a:t>
            </a:r>
          </a:p>
        </p:txBody>
      </p:sp>
    </p:spTree>
    <p:extLst>
      <p:ext uri="{BB962C8B-B14F-4D97-AF65-F5344CB8AC3E}">
        <p14:creationId xmlns:p14="http://schemas.microsoft.com/office/powerpoint/2010/main" val="2522361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Pues ha llevado todo mi dolor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Me ha hecho libre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829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Me gozaré, me gozaré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Me gozaré, me gozaré en Jehová</a:t>
            </a:r>
          </a:p>
        </p:txBody>
      </p:sp>
    </p:spTree>
    <p:extLst>
      <p:ext uri="{BB962C8B-B14F-4D97-AF65-F5344CB8AC3E}">
        <p14:creationId xmlns:p14="http://schemas.microsoft.com/office/powerpoint/2010/main" val="42019607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279</Words>
  <Application>Microsoft Office PowerPoint</Application>
  <PresentationFormat>Panorámica</PresentationFormat>
  <Paragraphs>53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Eliud Martinez</cp:lastModifiedBy>
  <cp:revision>92</cp:revision>
  <dcterms:created xsi:type="dcterms:W3CDTF">2023-10-01T05:04:54Z</dcterms:created>
  <dcterms:modified xsi:type="dcterms:W3CDTF">2024-06-25T21:55:45Z</dcterms:modified>
</cp:coreProperties>
</file>