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Bendito sea Jehová la roca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Bendito sea Jehová la roca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 toda la eternidad</a:t>
            </a:r>
          </a:p>
        </p:txBody>
      </p:sp>
    </p:spTree>
    <p:extLst>
      <p:ext uri="{BB962C8B-B14F-4D97-AF65-F5344CB8AC3E}">
        <p14:creationId xmlns:p14="http://schemas.microsoft.com/office/powerpoint/2010/main" val="10649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Mi escondedero y mi refugio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Eres tú bendito Jehová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En tu palabra yo esperaré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mi confianza en ti pondré</a:t>
            </a:r>
          </a:p>
        </p:txBody>
      </p:sp>
    </p:spTree>
    <p:extLst>
      <p:ext uri="{BB962C8B-B14F-4D97-AF65-F5344CB8AC3E}">
        <p14:creationId xmlns:p14="http://schemas.microsoft.com/office/powerpoint/2010/main" val="13642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Oh gloria, oh 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Amén, amén, amén, amén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2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Bendito sea Jehová la roca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 toda la eternidad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Mi escondedero y mi refugio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Eres tú bendito Jehová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7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En tu palabra yo esperaré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mi confianza en ti pondré</a:t>
            </a:r>
          </a:p>
        </p:txBody>
      </p:sp>
    </p:spTree>
    <p:extLst>
      <p:ext uri="{BB962C8B-B14F-4D97-AF65-F5344CB8AC3E}">
        <p14:creationId xmlns:p14="http://schemas.microsoft.com/office/powerpoint/2010/main" val="340736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Oh gloria, oh 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Amén, amén, amén, amén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5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Bendito sea Jehová la roca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 toda la eternidad</a:t>
            </a:r>
          </a:p>
        </p:txBody>
      </p:sp>
    </p:spTree>
    <p:extLst>
      <p:ext uri="{BB962C8B-B14F-4D97-AF65-F5344CB8AC3E}">
        <p14:creationId xmlns:p14="http://schemas.microsoft.com/office/powerpoint/2010/main" val="226782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Mi escondedero y mi refugio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Eres tú bendito Jehová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En tu palabra yo esperaré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mi confianza en ti pondré</a:t>
            </a:r>
          </a:p>
        </p:txBody>
      </p:sp>
    </p:spTree>
    <p:extLst>
      <p:ext uri="{BB962C8B-B14F-4D97-AF65-F5344CB8AC3E}">
        <p14:creationId xmlns:p14="http://schemas.microsoft.com/office/powerpoint/2010/main" val="338737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Oh gloria, oh 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Amén, amén, amén, amén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45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130</Words>
  <Application>Microsoft Office PowerPoint</Application>
  <PresentationFormat>Panorámica</PresentationFormat>
  <Paragraphs>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48</cp:revision>
  <dcterms:created xsi:type="dcterms:W3CDTF">2023-10-01T05:04:54Z</dcterms:created>
  <dcterms:modified xsi:type="dcterms:W3CDTF">2024-06-15T03:54:10Z</dcterms:modified>
</cp:coreProperties>
</file>