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Conozco a un hombre de poder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Cada día me da de su amor Y en él puedo yo confiar//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6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//Conozco a un hombre de poder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un hombre de poder, su nombre es Jesús//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//Es fuerte más que el viento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Profundo más que el mar</a:t>
            </a:r>
          </a:p>
        </p:txBody>
      </p:sp>
    </p:spTree>
    <p:extLst>
      <p:ext uri="{BB962C8B-B14F-4D97-AF65-F5344CB8AC3E}">
        <p14:creationId xmlns:p14="http://schemas.microsoft.com/office/powerpoint/2010/main" val="381794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Cada día me da de su amor Y en él puedo yo confiar//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//Conozco a un hombre de poder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un hombre de poder, su nombre es Jesús//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//Es fuerte más que el viento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Profundo más que el mar</a:t>
            </a:r>
          </a:p>
        </p:txBody>
      </p:sp>
    </p:spTree>
    <p:extLst>
      <p:ext uri="{BB962C8B-B14F-4D97-AF65-F5344CB8AC3E}">
        <p14:creationId xmlns:p14="http://schemas.microsoft.com/office/powerpoint/2010/main" val="8186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Cada día me da de su amor Y en él puedo yo confiar//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//Conozco a un hombre de poder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un hombre de poder, su nombre es Jesús//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3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//Es fuerte más que el viento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Profundo más que el mar</a:t>
            </a:r>
          </a:p>
        </p:txBody>
      </p:sp>
    </p:spTree>
    <p:extLst>
      <p:ext uri="{BB962C8B-B14F-4D97-AF65-F5344CB8AC3E}">
        <p14:creationId xmlns:p14="http://schemas.microsoft.com/office/powerpoint/2010/main" val="64396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137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43</cp:revision>
  <dcterms:created xsi:type="dcterms:W3CDTF">2023-10-01T05:04:54Z</dcterms:created>
  <dcterms:modified xsi:type="dcterms:W3CDTF">2024-06-15T03:15:36Z</dcterms:modified>
</cp:coreProperties>
</file>