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3" r:id="rId6"/>
    <p:sldId id="27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8000" dirty="0">
                <a:latin typeface="Arial Rounded MT Bold" panose="020F0704030504030204" pitchFamily="34" charset="0"/>
              </a:rPr>
              <a:t>Cristo </a:t>
            </a:r>
            <a:r>
              <a:rPr lang="en-US" sz="8000" dirty="0" err="1">
                <a:latin typeface="Arial Rounded MT Bold" panose="020F0704030504030204" pitchFamily="34" charset="0"/>
              </a:rPr>
              <a:t>rompe</a:t>
            </a:r>
            <a:r>
              <a:rPr lang="en-US" sz="8000" dirty="0">
                <a:latin typeface="Arial Rounded MT Bold" panose="020F0704030504030204" pitchFamily="34" charset="0"/>
              </a:rPr>
              <a:t> las </a:t>
            </a:r>
            <a:r>
              <a:rPr lang="en-US" sz="8000" dirty="0" err="1">
                <a:latin typeface="Arial Rounded MT Bold" panose="020F0704030504030204" pitchFamily="34" charset="0"/>
              </a:rPr>
              <a:t>cadenas</a:t>
            </a:r>
            <a:r>
              <a:rPr lang="en-US" sz="8000" dirty="0">
                <a:latin typeface="Arial Rounded MT Bold" panose="020F0704030504030204" pitchFamily="34" charset="0"/>
              </a:rPr>
              <a:t> 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Cristo rompe las cadenas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Cristo rompe las cadenas 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Cristo rompe las cadenas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nos da seguridad </a:t>
            </a:r>
          </a:p>
        </p:txBody>
      </p:sp>
    </p:spTree>
    <p:extLst>
      <p:ext uri="{BB962C8B-B14F-4D97-AF65-F5344CB8AC3E}">
        <p14:creationId xmlns:p14="http://schemas.microsoft.com/office/powerpoint/2010/main" val="32150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¿Cómo es posible que yo viva sin Jesús?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Si el fundamento de mi vida eres tú </a:t>
            </a:r>
          </a:p>
        </p:txBody>
      </p:sp>
    </p:spTree>
    <p:extLst>
      <p:ext uri="{BB962C8B-B14F-4D97-AF65-F5344CB8AC3E}">
        <p14:creationId xmlns:p14="http://schemas.microsoft.com/office/powerpoint/2010/main" val="34073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Tú me libraste del pecado y de la muerte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¿Cómo es posible que yo viva sin Jesús?</a:t>
            </a:r>
          </a:p>
        </p:txBody>
      </p:sp>
    </p:spTree>
    <p:extLst>
      <p:ext uri="{BB962C8B-B14F-4D97-AF65-F5344CB8AC3E}">
        <p14:creationId xmlns:p14="http://schemas.microsoft.com/office/powerpoint/2010/main" val="42705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59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43</cp:revision>
  <dcterms:created xsi:type="dcterms:W3CDTF">2023-10-01T05:04:54Z</dcterms:created>
  <dcterms:modified xsi:type="dcterms:W3CDTF">2024-07-06T15:10:26Z</dcterms:modified>
</cp:coreProperties>
</file>