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7" r:id="rId5"/>
    <p:sldId id="388" r:id="rId6"/>
    <p:sldId id="384" r:id="rId7"/>
    <p:sldId id="385" r:id="rId8"/>
    <p:sldId id="389" r:id="rId9"/>
    <p:sldId id="390" r:id="rId10"/>
    <p:sldId id="391" r:id="rId11"/>
    <p:sldId id="392" r:id="rId12"/>
    <p:sldId id="386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393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Así como David danzaba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13962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4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313226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peleó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contra el oso y el león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7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7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peleó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contra el oso y el león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5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5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327119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danzaba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la presencia del Señor</a:t>
            </a:r>
          </a:p>
        </p:txBody>
      </p:sp>
    </p:spTree>
    <p:extLst>
      <p:ext uri="{BB962C8B-B14F-4D97-AF65-F5344CB8AC3E}">
        <p14:creationId xmlns:p14="http://schemas.microsoft.com/office/powerpoint/2010/main" val="11190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6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danzaba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la presencia del Señor</a:t>
            </a:r>
          </a:p>
        </p:txBody>
      </p:sp>
    </p:spTree>
    <p:extLst>
      <p:ext uri="{BB962C8B-B14F-4D97-AF65-F5344CB8AC3E}">
        <p14:creationId xmlns:p14="http://schemas.microsoft.com/office/powerpoint/2010/main" val="24415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danzaba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la presencia del Señor</a:t>
            </a:r>
          </a:p>
        </p:txBody>
      </p:sp>
    </p:spTree>
    <p:extLst>
      <p:ext uri="{BB962C8B-B14F-4D97-AF65-F5344CB8AC3E}">
        <p14:creationId xmlns:p14="http://schemas.microsoft.com/office/powerpoint/2010/main" val="169358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3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292239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Saúl mató a mil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David a sus diez mil</a:t>
            </a:r>
          </a:p>
        </p:txBody>
      </p:sp>
    </p:spTree>
    <p:extLst>
      <p:ext uri="{BB962C8B-B14F-4D97-AF65-F5344CB8AC3E}">
        <p14:creationId xmlns:p14="http://schemas.microsoft.com/office/powerpoint/2010/main" val="423396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6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Saúl mató a mil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David a sus diez mil</a:t>
            </a:r>
          </a:p>
        </p:txBody>
      </p:sp>
    </p:spTree>
    <p:extLst>
      <p:ext uri="{BB962C8B-B14F-4D97-AF65-F5344CB8AC3E}">
        <p14:creationId xmlns:p14="http://schemas.microsoft.com/office/powerpoint/2010/main" val="348790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4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88429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peleó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contra el oso y el león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6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9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peleó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contra el oso y el león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9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1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339347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David, David danzaba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la presencia del Señor</a:t>
            </a:r>
          </a:p>
        </p:txBody>
      </p:sp>
    </p:spTree>
    <p:extLst>
      <p:ext uri="{BB962C8B-B14F-4D97-AF65-F5344CB8AC3E}">
        <p14:creationId xmlns:p14="http://schemas.microsoft.com/office/powerpoint/2010/main" val="53064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David andaba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conforme al corazón de Jehová//</a:t>
            </a:r>
          </a:p>
        </p:txBody>
      </p:sp>
    </p:spTree>
    <p:extLst>
      <p:ext uri="{BB962C8B-B14F-4D97-AF65-F5344CB8AC3E}">
        <p14:creationId xmlns:p14="http://schemas.microsoft.com/office/powerpoint/2010/main" val="24186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Saúl mató a mil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David a sus diez mil</a:t>
            </a:r>
          </a:p>
        </p:txBody>
      </p:sp>
    </p:spTree>
    <p:extLst>
      <p:ext uri="{BB962C8B-B14F-4D97-AF65-F5344CB8AC3E}">
        <p14:creationId xmlns:p14="http://schemas.microsoft.com/office/powerpoint/2010/main" val="25225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el pueblo se regocijaba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6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Saúl mató a mil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David a sus diez mil</a:t>
            </a:r>
          </a:p>
        </p:txBody>
      </p:sp>
    </p:spTree>
    <p:extLst>
      <p:ext uri="{BB962C8B-B14F-4D97-AF65-F5344CB8AC3E}">
        <p14:creationId xmlns:p14="http://schemas.microsoft.com/office/powerpoint/2010/main" val="339831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237</Words>
  <Application>Microsoft Office PowerPoint</Application>
  <PresentationFormat>Panorámica</PresentationFormat>
  <Paragraphs>50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95</cp:revision>
  <dcterms:created xsi:type="dcterms:W3CDTF">2023-10-01T05:04:54Z</dcterms:created>
  <dcterms:modified xsi:type="dcterms:W3CDTF">2024-05-26T07:02:58Z</dcterms:modified>
</cp:coreProperties>
</file>