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2" r:id="rId2"/>
    <p:sldId id="416" r:id="rId3"/>
    <p:sldId id="417" r:id="rId4"/>
    <p:sldId id="418" r:id="rId5"/>
    <p:sldId id="431" r:id="rId6"/>
    <p:sldId id="432" r:id="rId7"/>
    <p:sldId id="446" r:id="rId8"/>
    <p:sldId id="437" r:id="rId9"/>
    <p:sldId id="438" r:id="rId10"/>
    <p:sldId id="439" r:id="rId11"/>
    <p:sldId id="440" r:id="rId12"/>
    <p:sldId id="441" r:id="rId13"/>
    <p:sldId id="447" r:id="rId14"/>
    <p:sldId id="443" r:id="rId15"/>
    <p:sldId id="448" r:id="rId16"/>
    <p:sldId id="445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Señor, marchando va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pueblo junto a Él está</a:t>
            </a:r>
          </a:p>
        </p:txBody>
      </p:sp>
    </p:spTree>
    <p:extLst>
      <p:ext uri="{BB962C8B-B14F-4D97-AF65-F5344CB8AC3E}">
        <p14:creationId xmlns:p14="http://schemas.microsoft.com/office/powerpoint/2010/main" val="143605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Su gloria en nuestras vidas brillará</a:t>
            </a:r>
          </a:p>
        </p:txBody>
      </p:sp>
    </p:spTree>
    <p:extLst>
      <p:ext uri="{BB962C8B-B14F-4D97-AF65-F5344CB8AC3E}">
        <p14:creationId xmlns:p14="http://schemas.microsoft.com/office/powerpoint/2010/main" val="286812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Su victoria nos ha dado ya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brazo nos fortalecerá</a:t>
            </a:r>
          </a:p>
        </p:txBody>
      </p:sp>
    </p:spTree>
    <p:extLst>
      <p:ext uri="{BB962C8B-B14F-4D97-AF65-F5344CB8AC3E}">
        <p14:creationId xmlns:p14="http://schemas.microsoft.com/office/powerpoint/2010/main" val="86539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Lucharé hasta la tierra conquistar</a:t>
            </a:r>
          </a:p>
        </p:txBody>
      </p:sp>
    </p:spTree>
    <p:extLst>
      <p:ext uri="{BB962C8B-B14F-4D97-AF65-F5344CB8AC3E}">
        <p14:creationId xmlns:p14="http://schemas.microsoft.com/office/powerpoint/2010/main" val="92375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 mi vida el capitán es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Marcharemos ante su presencia</a:t>
            </a:r>
          </a:p>
        </p:txBody>
      </p:sp>
    </p:spTree>
    <p:extLst>
      <p:ext uri="{BB962C8B-B14F-4D97-AF65-F5344CB8AC3E}">
        <p14:creationId xmlns:p14="http://schemas.microsoft.com/office/powerpoint/2010/main" val="406592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No hay armas que nos puedan derrotar</a:t>
            </a:r>
          </a:p>
        </p:txBody>
      </p:sp>
    </p:spTree>
    <p:extLst>
      <p:ext uri="{BB962C8B-B14F-4D97-AF65-F5344CB8AC3E}">
        <p14:creationId xmlns:p14="http://schemas.microsoft.com/office/powerpoint/2010/main" val="388883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 mi vida el capitán es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Marcharemos ante su presencia</a:t>
            </a:r>
          </a:p>
        </p:txBody>
      </p:sp>
    </p:spTree>
    <p:extLst>
      <p:ext uri="{BB962C8B-B14F-4D97-AF65-F5344CB8AC3E}">
        <p14:creationId xmlns:p14="http://schemas.microsoft.com/office/powerpoint/2010/main" val="222075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No hay armas que nos puedan derrotar</a:t>
            </a:r>
          </a:p>
        </p:txBody>
      </p:sp>
    </p:spTree>
    <p:extLst>
      <p:ext uri="{BB962C8B-B14F-4D97-AF65-F5344CB8AC3E}">
        <p14:creationId xmlns:p14="http://schemas.microsoft.com/office/powerpoint/2010/main" val="213111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Su gloria en nuestras vidas brillará</a:t>
            </a:r>
          </a:p>
        </p:txBody>
      </p:sp>
    </p:spTree>
    <p:extLst>
      <p:ext uri="{BB962C8B-B14F-4D97-AF65-F5344CB8AC3E}">
        <p14:creationId xmlns:p14="http://schemas.microsoft.com/office/powerpoint/2010/main" val="8263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Su victoria nos ha dado ya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brazo nos fortalecerá</a:t>
            </a:r>
          </a:p>
        </p:txBody>
      </p:sp>
    </p:spTree>
    <p:extLst>
      <p:ext uri="{BB962C8B-B14F-4D97-AF65-F5344CB8AC3E}">
        <p14:creationId xmlns:p14="http://schemas.microsoft.com/office/powerpoint/2010/main" val="74835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Lucharé hasta la tierra conquistar</a:t>
            </a:r>
          </a:p>
        </p:txBody>
      </p:sp>
    </p:spTree>
    <p:extLst>
      <p:ext uri="{BB962C8B-B14F-4D97-AF65-F5344CB8AC3E}">
        <p14:creationId xmlns:p14="http://schemas.microsoft.com/office/powerpoint/2010/main" val="16266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 mi vida el capitán es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Marcharemos ante su presencia</a:t>
            </a:r>
          </a:p>
        </p:txBody>
      </p:sp>
    </p:spTree>
    <p:extLst>
      <p:ext uri="{BB962C8B-B14F-4D97-AF65-F5344CB8AC3E}">
        <p14:creationId xmlns:p14="http://schemas.microsoft.com/office/powerpoint/2010/main" val="263616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No hay armas que nos puedan derrotar</a:t>
            </a:r>
          </a:p>
        </p:txBody>
      </p:sp>
    </p:spTree>
    <p:extLst>
      <p:ext uri="{BB962C8B-B14F-4D97-AF65-F5344CB8AC3E}">
        <p14:creationId xmlns:p14="http://schemas.microsoft.com/office/powerpoint/2010/main" val="59856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 mi vida el capitán es Cristo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Marcharemos ante su presencia</a:t>
            </a:r>
          </a:p>
        </p:txBody>
      </p:sp>
    </p:spTree>
    <p:extLst>
      <p:ext uri="{BB962C8B-B14F-4D97-AF65-F5344CB8AC3E}">
        <p14:creationId xmlns:p14="http://schemas.microsoft.com/office/powerpoint/2010/main" val="385173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No hay armas que nos puedan derrotar</a:t>
            </a:r>
          </a:p>
        </p:txBody>
      </p:sp>
    </p:spTree>
    <p:extLst>
      <p:ext uri="{BB962C8B-B14F-4D97-AF65-F5344CB8AC3E}">
        <p14:creationId xmlns:p14="http://schemas.microsoft.com/office/powerpoint/2010/main" val="397568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Señor, marchando va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pueblo junto a Él está</a:t>
            </a:r>
          </a:p>
        </p:txBody>
      </p:sp>
    </p:spTree>
    <p:extLst>
      <p:ext uri="{BB962C8B-B14F-4D97-AF65-F5344CB8AC3E}">
        <p14:creationId xmlns:p14="http://schemas.microsoft.com/office/powerpoint/2010/main" val="336760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140</Words>
  <Application>Microsoft Office PowerPoint</Application>
  <PresentationFormat>Panorámica</PresentationFormat>
  <Paragraphs>24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76</cp:revision>
  <dcterms:created xsi:type="dcterms:W3CDTF">2023-10-01T05:04:54Z</dcterms:created>
  <dcterms:modified xsi:type="dcterms:W3CDTF">2024-03-03T04:44:15Z</dcterms:modified>
</cp:coreProperties>
</file>