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1" r:id="rId4"/>
    <p:sldId id="272" r:id="rId5"/>
    <p:sldId id="27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Este es el Cristo que yo predico</a:t>
            </a:r>
            <a:r>
              <a:rPr lang="en-US" sz="8000" dirty="0">
                <a:latin typeface="Arial Rounded MT Bold" panose="020F0704030504030204" pitchFamily="34" charset="0"/>
              </a:rPr>
              <a:t> 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Este es el Cristo que yo predico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no me canso de predicar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203145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Él sana a los enfermos 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Reprende a los demonios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Calma los vientos y la tempestad</a:t>
            </a:r>
          </a:p>
        </p:txBody>
      </p:sp>
    </p:spTree>
    <p:extLst>
      <p:ext uri="{BB962C8B-B14F-4D97-AF65-F5344CB8AC3E}">
        <p14:creationId xmlns:p14="http://schemas.microsoft.com/office/powerpoint/2010/main" val="409338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97" y="203145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//Y yo le alabaré, y yo le alabaré 	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yo le alabaré diciendo gloria a Dios//</a:t>
            </a:r>
          </a:p>
        </p:txBody>
      </p:sp>
    </p:spTree>
    <p:extLst>
      <p:ext uri="{BB962C8B-B14F-4D97-AF65-F5344CB8AC3E}">
        <p14:creationId xmlns:p14="http://schemas.microsoft.com/office/powerpoint/2010/main" val="373958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61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44</cp:revision>
  <dcterms:created xsi:type="dcterms:W3CDTF">2023-10-01T05:04:54Z</dcterms:created>
  <dcterms:modified xsi:type="dcterms:W3CDTF">2024-07-06T15:20:15Z</dcterms:modified>
</cp:coreProperties>
</file>