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6" r:id="rId2"/>
    <p:sldId id="527" r:id="rId3"/>
    <p:sldId id="512" r:id="rId4"/>
    <p:sldId id="513" r:id="rId5"/>
    <p:sldId id="517" r:id="rId6"/>
    <p:sldId id="514" r:id="rId7"/>
    <p:sldId id="518" r:id="rId8"/>
    <p:sldId id="520" r:id="rId9"/>
    <p:sldId id="515" r:id="rId10"/>
    <p:sldId id="516" r:id="rId11"/>
    <p:sldId id="519" r:id="rId12"/>
    <p:sldId id="521" r:id="rId13"/>
    <p:sldId id="522" r:id="rId14"/>
    <p:sldId id="523" r:id="rId15"/>
    <p:sldId id="525" r:id="rId16"/>
    <p:sldId id="524" r:id="rId17"/>
    <p:sldId id="511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EA641-2446-4194-B6A5-30143D1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F0E2C-F4BA-477C-8ADB-1103927F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2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Pues, solo tú eres santo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 cual, todas las naciones</a:t>
            </a:r>
          </a:p>
        </p:txBody>
      </p:sp>
    </p:spTree>
    <p:extLst>
      <p:ext uri="{BB962C8B-B14F-4D97-AF65-F5344CB8AC3E}">
        <p14:creationId xmlns:p14="http://schemas.microsoft.com/office/powerpoint/2010/main" val="58715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vendrán y te adorarán y te adorarán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7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2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Temed a Dios y dadle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sus juicios han llegado</a:t>
            </a:r>
          </a:p>
        </p:txBody>
      </p:sp>
    </p:spTree>
    <p:extLst>
      <p:ext uri="{BB962C8B-B14F-4D97-AF65-F5344CB8AC3E}">
        <p14:creationId xmlns:p14="http://schemas.microsoft.com/office/powerpoint/2010/main" val="22363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Y adorad a aquel que hizo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Los cielos y la tierra </a:t>
            </a:r>
          </a:p>
        </p:txBody>
      </p:sp>
    </p:spTree>
    <p:extLst>
      <p:ext uri="{BB962C8B-B14F-4D97-AF65-F5344CB8AC3E}">
        <p14:creationId xmlns:p14="http://schemas.microsoft.com/office/powerpoint/2010/main" val="9168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Y e</a:t>
            </a:r>
            <a:r>
              <a:rPr lang="es-MX" sz="8000" dirty="0">
                <a:latin typeface="Arial Rounded MT Bold" panose="020F0704030504030204" pitchFamily="34" charset="0"/>
              </a:rPr>
              <a:t>l mar y las fuentes de las aguas</a:t>
            </a:r>
          </a:p>
        </p:txBody>
      </p:sp>
    </p:spTree>
    <p:extLst>
      <p:ext uri="{BB962C8B-B14F-4D97-AF65-F5344CB8AC3E}">
        <p14:creationId xmlns:p14="http://schemas.microsoft.com/office/powerpoint/2010/main" val="5210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EA641-2446-4194-B6A5-30143D1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F0E2C-F4BA-477C-8ADB-1103927F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72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EA641-2446-4194-B6A5-30143D1F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F0E2C-F4BA-477C-8ADB-1103927F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2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Grandes y maravillosas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400306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y maravillosas son tus obras</a:t>
            </a:r>
          </a:p>
        </p:txBody>
      </p:sp>
    </p:spTree>
    <p:extLst>
      <p:ext uri="{BB962C8B-B14F-4D97-AF65-F5344CB8AC3E}">
        <p14:creationId xmlns:p14="http://schemas.microsoft.com/office/powerpoint/2010/main" val="22600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Señor, Dios todopoderoso</a:t>
            </a:r>
          </a:p>
        </p:txBody>
      </p:sp>
    </p:spTree>
    <p:extLst>
      <p:ext uri="{BB962C8B-B14F-4D97-AF65-F5344CB8AC3E}">
        <p14:creationId xmlns:p14="http://schemas.microsoft.com/office/powerpoint/2010/main" val="122108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Justos y verdaderos son tus caminos</a:t>
            </a:r>
          </a:p>
        </p:txBody>
      </p:sp>
    </p:spTree>
    <p:extLst>
      <p:ext uri="{BB962C8B-B14F-4D97-AF65-F5344CB8AC3E}">
        <p14:creationId xmlns:p14="http://schemas.microsoft.com/office/powerpoint/2010/main" val="198026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Rey de los santos, rey de los santos, rey de los santos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2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 amén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3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Quién no te temerá, oh Señor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glorificará tu nombre</a:t>
            </a:r>
          </a:p>
        </p:txBody>
      </p:sp>
    </p:spTree>
    <p:extLst>
      <p:ext uri="{BB962C8B-B14F-4D97-AF65-F5344CB8AC3E}">
        <p14:creationId xmlns:p14="http://schemas.microsoft.com/office/powerpoint/2010/main" val="91665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121</Words>
  <Application>Microsoft Office PowerPoint</Application>
  <PresentationFormat>Panorámica</PresentationFormat>
  <Paragraphs>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62</cp:revision>
  <dcterms:created xsi:type="dcterms:W3CDTF">2023-10-01T05:04:54Z</dcterms:created>
  <dcterms:modified xsi:type="dcterms:W3CDTF">2024-06-25T21:37:49Z</dcterms:modified>
</cp:coreProperties>
</file>