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7" r:id="rId5"/>
    <p:sldId id="318" r:id="rId6"/>
    <p:sldId id="313" r:id="rId7"/>
    <p:sldId id="314" r:id="rId8"/>
    <p:sldId id="319" r:id="rId9"/>
    <p:sldId id="320" r:id="rId10"/>
    <p:sldId id="321" r:id="rId11"/>
    <p:sldId id="322" r:id="rId12"/>
    <p:sldId id="323" r:id="rId13"/>
    <p:sldId id="324" r:id="rId14"/>
    <p:sldId id="316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Grita, canta, danza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1348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Grita, canta, danza alegremente en su presencia</a:t>
            </a:r>
          </a:p>
        </p:txBody>
      </p:sp>
    </p:spTree>
    <p:extLst>
      <p:ext uri="{BB962C8B-B14F-4D97-AF65-F5344CB8AC3E}">
        <p14:creationId xmlns:p14="http://schemas.microsoft.com/office/powerpoint/2010/main" val="47523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Gira, salta dando vueltas para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vive, vive para siempre, Él es el rey</a:t>
            </a:r>
          </a:p>
        </p:txBody>
      </p:sp>
    </p:spTree>
    <p:extLst>
      <p:ext uri="{BB962C8B-B14F-4D97-AF65-F5344CB8AC3E}">
        <p14:creationId xmlns:p14="http://schemas.microsoft.com/office/powerpoint/2010/main" val="342693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Grita, canta, danza alegremente en su presencia</a:t>
            </a:r>
          </a:p>
        </p:txBody>
      </p:sp>
    </p:spTree>
    <p:extLst>
      <p:ext uri="{BB962C8B-B14F-4D97-AF65-F5344CB8AC3E}">
        <p14:creationId xmlns:p14="http://schemas.microsoft.com/office/powerpoint/2010/main" val="286345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Gira, salta dando vueltas para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vive, vive para siempre, Él es el rey</a:t>
            </a:r>
          </a:p>
        </p:txBody>
      </p:sp>
    </p:spTree>
    <p:extLst>
      <p:ext uri="{BB962C8B-B14F-4D97-AF65-F5344CB8AC3E}">
        <p14:creationId xmlns:p14="http://schemas.microsoft.com/office/powerpoint/2010/main" val="238028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2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Grita, canta, danza alegremente en su presencia</a:t>
            </a:r>
          </a:p>
        </p:txBody>
      </p:sp>
    </p:spTree>
    <p:extLst>
      <p:ext uri="{BB962C8B-B14F-4D97-AF65-F5344CB8AC3E}">
        <p14:creationId xmlns:p14="http://schemas.microsoft.com/office/powerpoint/2010/main" val="41990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Gira, salta dando vueltas para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vive, vive para siempre, Él es el rey</a:t>
            </a:r>
          </a:p>
        </p:txBody>
      </p:sp>
    </p:spTree>
    <p:extLst>
      <p:ext uri="{BB962C8B-B14F-4D97-AF65-F5344CB8AC3E}">
        <p14:creationId xmlns:p14="http://schemas.microsoft.com/office/powerpoint/2010/main" val="13301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Grita, canta, danza alegremente en su presencia</a:t>
            </a:r>
          </a:p>
        </p:txBody>
      </p:sp>
    </p:spTree>
    <p:extLst>
      <p:ext uri="{BB962C8B-B14F-4D97-AF65-F5344CB8AC3E}">
        <p14:creationId xmlns:p14="http://schemas.microsoft.com/office/powerpoint/2010/main" val="15833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Gira, salta dando vueltas para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vive, vive para siempre, Él es el rey</a:t>
            </a:r>
          </a:p>
        </p:txBody>
      </p:sp>
    </p:spTree>
    <p:extLst>
      <p:ext uri="{BB962C8B-B14F-4D97-AF65-F5344CB8AC3E}">
        <p14:creationId xmlns:p14="http://schemas.microsoft.com/office/powerpoint/2010/main" val="45041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alabaré, te exaltaré y te agradeceré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grande amor, Jesús</a:t>
            </a:r>
          </a:p>
        </p:txBody>
      </p:sp>
    </p:spTree>
    <p:extLst>
      <p:ext uri="{BB962C8B-B14F-4D97-AF65-F5344CB8AC3E}">
        <p14:creationId xmlns:p14="http://schemas.microsoft.com/office/powerpoint/2010/main" val="12424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Cambiaste mi lamento en alabanza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Sanaste mi herido corazón</a:t>
            </a:r>
          </a:p>
        </p:txBody>
      </p:sp>
    </p:spTree>
    <p:extLst>
      <p:ext uri="{BB962C8B-B14F-4D97-AF65-F5344CB8AC3E}">
        <p14:creationId xmlns:p14="http://schemas.microsoft.com/office/powerpoint/2010/main" val="38155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alabaré, te exaltaré y te agradeceré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grande amor, Jesús</a:t>
            </a:r>
          </a:p>
        </p:txBody>
      </p:sp>
    </p:spTree>
    <p:extLst>
      <p:ext uri="{BB962C8B-B14F-4D97-AF65-F5344CB8AC3E}">
        <p14:creationId xmlns:p14="http://schemas.microsoft.com/office/powerpoint/2010/main" val="380851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Cambiaste mi lamento en alabanza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Sanaste mi herido corazón</a:t>
            </a:r>
          </a:p>
        </p:txBody>
      </p:sp>
    </p:spTree>
    <p:extLst>
      <p:ext uri="{BB962C8B-B14F-4D97-AF65-F5344CB8AC3E}">
        <p14:creationId xmlns:p14="http://schemas.microsoft.com/office/powerpoint/2010/main" val="41482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158</Words>
  <Application>Microsoft Office PowerPoint</Application>
  <PresentationFormat>Panorámica</PresentationFormat>
  <Paragraphs>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82</cp:revision>
  <dcterms:created xsi:type="dcterms:W3CDTF">2023-10-01T05:04:54Z</dcterms:created>
  <dcterms:modified xsi:type="dcterms:W3CDTF">2024-03-03T04:58:41Z</dcterms:modified>
</cp:coreProperties>
</file>