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3" r:id="rId2"/>
    <p:sldId id="434" r:id="rId3"/>
    <p:sldId id="435" r:id="rId4"/>
    <p:sldId id="446" r:id="rId5"/>
    <p:sldId id="455" r:id="rId6"/>
    <p:sldId id="456" r:id="rId7"/>
    <p:sldId id="457" r:id="rId8"/>
    <p:sldId id="458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Levántate, levántate Señor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Levántate, levántate Señor</a:t>
            </a:r>
          </a:p>
        </p:txBody>
      </p:sp>
    </p:spTree>
    <p:extLst>
      <p:ext uri="{BB962C8B-B14F-4D97-AF65-F5344CB8AC3E}">
        <p14:creationId xmlns:p14="http://schemas.microsoft.com/office/powerpoint/2010/main" val="33278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Tus enemigos se dispersen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justos se alegrarán</a:t>
            </a:r>
          </a:p>
        </p:txBody>
      </p:sp>
    </p:spTree>
    <p:extLst>
      <p:ext uri="{BB962C8B-B14F-4D97-AF65-F5344CB8AC3E}">
        <p14:creationId xmlns:p14="http://schemas.microsoft.com/office/powerpoint/2010/main" val="412074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cantarán con regocijo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has triunfado con poder</a:t>
            </a:r>
          </a:p>
        </p:txBody>
      </p:sp>
    </p:spTree>
    <p:extLst>
      <p:ext uri="{BB962C8B-B14F-4D97-AF65-F5344CB8AC3E}">
        <p14:creationId xmlns:p14="http://schemas.microsoft.com/office/powerpoint/2010/main" val="1438202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gritarán con regocijo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has triunfado con poder</a:t>
            </a:r>
          </a:p>
        </p:txBody>
      </p:sp>
    </p:spTree>
    <p:extLst>
      <p:ext uri="{BB962C8B-B14F-4D97-AF65-F5344CB8AC3E}">
        <p14:creationId xmlns:p14="http://schemas.microsoft.com/office/powerpoint/2010/main" val="422978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Levántate, levántate Señor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Levántate, levántate Señor</a:t>
            </a:r>
          </a:p>
        </p:txBody>
      </p:sp>
    </p:spTree>
    <p:extLst>
      <p:ext uri="{BB962C8B-B14F-4D97-AF65-F5344CB8AC3E}">
        <p14:creationId xmlns:p14="http://schemas.microsoft.com/office/powerpoint/2010/main" val="44630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Tus enemigos se dispersen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justos se alegrarán</a:t>
            </a:r>
          </a:p>
        </p:txBody>
      </p:sp>
    </p:spTree>
    <p:extLst>
      <p:ext uri="{BB962C8B-B14F-4D97-AF65-F5344CB8AC3E}">
        <p14:creationId xmlns:p14="http://schemas.microsoft.com/office/powerpoint/2010/main" val="321548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cantarán con regocijo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has triunfado con poder</a:t>
            </a:r>
          </a:p>
        </p:txBody>
      </p:sp>
    </p:spTree>
    <p:extLst>
      <p:ext uri="{BB962C8B-B14F-4D97-AF65-F5344CB8AC3E}">
        <p14:creationId xmlns:p14="http://schemas.microsoft.com/office/powerpoint/2010/main" val="136783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gritarán con regocijo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has triunfado con poder</a:t>
            </a:r>
          </a:p>
        </p:txBody>
      </p:sp>
    </p:spTree>
    <p:extLst>
      <p:ext uri="{BB962C8B-B14F-4D97-AF65-F5344CB8AC3E}">
        <p14:creationId xmlns:p14="http://schemas.microsoft.com/office/powerpoint/2010/main" val="4200616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60</Words>
  <Application>Microsoft Office PowerPoint</Application>
  <PresentationFormat>Panorámica</PresentationFormat>
  <Paragraphs>16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74</cp:revision>
  <dcterms:created xsi:type="dcterms:W3CDTF">2023-10-01T05:04:54Z</dcterms:created>
  <dcterms:modified xsi:type="dcterms:W3CDTF">2024-03-03T04:41:44Z</dcterms:modified>
</cp:coreProperties>
</file>