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7" r:id="rId2"/>
    <p:sldId id="448" r:id="rId3"/>
    <p:sldId id="449" r:id="rId4"/>
    <p:sldId id="459" r:id="rId5"/>
    <p:sldId id="460" r:id="rId6"/>
    <p:sldId id="461" r:id="rId7"/>
    <p:sldId id="450" r:id="rId8"/>
    <p:sldId id="451" r:id="rId9"/>
    <p:sldId id="452" r:id="rId10"/>
    <p:sldId id="462" r:id="rId11"/>
    <p:sldId id="463" r:id="rId12"/>
    <p:sldId id="464" r:id="rId13"/>
    <p:sldId id="465" r:id="rId14"/>
    <p:sldId id="466" r:id="rId15"/>
    <p:sldId id="467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//Oh moradora de Sion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alaba a Jehová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grandes son sus maravillas//</a:t>
            </a:r>
          </a:p>
        </p:txBody>
      </p:sp>
    </p:spTree>
    <p:extLst>
      <p:ext uri="{BB962C8B-B14F-4D97-AF65-F5344CB8AC3E}">
        <p14:creationId xmlns:p14="http://schemas.microsoft.com/office/powerpoint/2010/main" val="2653895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//Oh moradora de Sion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alaba a Jehová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grandes son sus maravillas//</a:t>
            </a:r>
          </a:p>
        </p:txBody>
      </p:sp>
    </p:spTree>
    <p:extLst>
      <p:ext uri="{BB962C8B-B14F-4D97-AF65-F5344CB8AC3E}">
        <p14:creationId xmlns:p14="http://schemas.microsoft.com/office/powerpoint/2010/main" val="80000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Sobre los montes y collados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mi amado buscaré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su hermosura</a:t>
            </a:r>
          </a:p>
        </p:txBody>
      </p:sp>
    </p:spTree>
    <p:extLst>
      <p:ext uri="{BB962C8B-B14F-4D97-AF65-F5344CB8AC3E}">
        <p14:creationId xmlns:p14="http://schemas.microsoft.com/office/powerpoint/2010/main" val="2175835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al estar en su presencia</a:t>
            </a:r>
          </a:p>
          <a:p>
            <a:pPr marL="0" indent="0" algn="ctr">
              <a:buNone/>
            </a:pPr>
            <a:r>
              <a:rPr lang="es-MX" sz="8000" dirty="0" err="1">
                <a:latin typeface="Arial Rounded MT Bold" panose="020F0704030504030204" pitchFamily="34" charset="0"/>
              </a:rPr>
              <a:t>gozozo</a:t>
            </a:r>
            <a:r>
              <a:rPr lang="es-MX" sz="8000" dirty="0">
                <a:latin typeface="Arial Rounded MT Bold" panose="020F0704030504030204" pitchFamily="34" charset="0"/>
              </a:rPr>
              <a:t> danzaré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Señor alabaré</a:t>
            </a:r>
          </a:p>
        </p:txBody>
      </p:sp>
    </p:spTree>
    <p:extLst>
      <p:ext uri="{BB962C8B-B14F-4D97-AF65-F5344CB8AC3E}">
        <p14:creationId xmlns:p14="http://schemas.microsoft.com/office/powerpoint/2010/main" val="3198173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//Grande es Jehová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alabar//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</a:t>
            </a:r>
          </a:p>
        </p:txBody>
      </p:sp>
    </p:spTree>
    <p:extLst>
      <p:ext uri="{BB962C8B-B14F-4D97-AF65-F5344CB8AC3E}">
        <p14:creationId xmlns:p14="http://schemas.microsoft.com/office/powerpoint/2010/main" val="356751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grande Jehová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nombre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grande Jehová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nombre</a:t>
            </a:r>
          </a:p>
        </p:txBody>
      </p:sp>
    </p:spTree>
    <p:extLst>
      <p:ext uri="{BB962C8B-B14F-4D97-AF65-F5344CB8AC3E}">
        <p14:creationId xmlns:p14="http://schemas.microsoft.com/office/powerpoint/2010/main" val="324640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</a:t>
            </a:r>
          </a:p>
        </p:txBody>
      </p:sp>
    </p:spTree>
    <p:extLst>
      <p:ext uri="{BB962C8B-B14F-4D97-AF65-F5344CB8AC3E}">
        <p14:creationId xmlns:p14="http://schemas.microsoft.com/office/powerpoint/2010/main" val="317060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Sobre los montes y collados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mi amado buscaré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su hermosura</a:t>
            </a:r>
          </a:p>
        </p:txBody>
      </p:sp>
    </p:spTree>
    <p:extLst>
      <p:ext uri="{BB962C8B-B14F-4D97-AF65-F5344CB8AC3E}">
        <p14:creationId xmlns:p14="http://schemas.microsoft.com/office/powerpoint/2010/main" val="258634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al estar en su presencia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gozoso danzaré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Señor alabaré</a:t>
            </a:r>
          </a:p>
        </p:txBody>
      </p:sp>
    </p:spTree>
    <p:extLst>
      <p:ext uri="{BB962C8B-B14F-4D97-AF65-F5344CB8AC3E}">
        <p14:creationId xmlns:p14="http://schemas.microsoft.com/office/powerpoint/2010/main" val="195396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//Oh moradora de Sion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alaba a Jehová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grandes son sus maravillas//</a:t>
            </a:r>
          </a:p>
        </p:txBody>
      </p:sp>
    </p:spTree>
    <p:extLst>
      <p:ext uri="{BB962C8B-B14F-4D97-AF65-F5344CB8AC3E}">
        <p14:creationId xmlns:p14="http://schemas.microsoft.com/office/powerpoint/2010/main" val="109339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Sobre los montes y collados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mi amado buscaré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su hermosura</a:t>
            </a:r>
          </a:p>
        </p:txBody>
      </p:sp>
    </p:spTree>
    <p:extLst>
      <p:ext uri="{BB962C8B-B14F-4D97-AF65-F5344CB8AC3E}">
        <p14:creationId xmlns:p14="http://schemas.microsoft.com/office/powerpoint/2010/main" val="1973121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al estar en su presencia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gozoso danzaré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Señor alabaré</a:t>
            </a:r>
          </a:p>
        </p:txBody>
      </p:sp>
    </p:spTree>
    <p:extLst>
      <p:ext uri="{BB962C8B-B14F-4D97-AF65-F5344CB8AC3E}">
        <p14:creationId xmlns:p14="http://schemas.microsoft.com/office/powerpoint/2010/main" val="247728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//Grande es Jehová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alabar//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</a:t>
            </a:r>
          </a:p>
        </p:txBody>
      </p:sp>
    </p:spTree>
    <p:extLst>
      <p:ext uri="{BB962C8B-B14F-4D97-AF65-F5344CB8AC3E}">
        <p14:creationId xmlns:p14="http://schemas.microsoft.com/office/powerpoint/2010/main" val="405089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grande Jehová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nombre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grande Jehová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grande es tu nombre</a:t>
            </a:r>
          </a:p>
        </p:txBody>
      </p:sp>
    </p:spTree>
    <p:extLst>
      <p:ext uri="{BB962C8B-B14F-4D97-AF65-F5344CB8AC3E}">
        <p14:creationId xmlns:p14="http://schemas.microsoft.com/office/powerpoint/2010/main" val="242602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Digno de alabar</a:t>
            </a:r>
          </a:p>
        </p:txBody>
      </p:sp>
    </p:spTree>
    <p:extLst>
      <p:ext uri="{BB962C8B-B14F-4D97-AF65-F5344CB8AC3E}">
        <p14:creationId xmlns:p14="http://schemas.microsoft.com/office/powerpoint/2010/main" val="1842446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189</Words>
  <Application>Microsoft Office PowerPoint</Application>
  <PresentationFormat>Panorámica</PresentationFormat>
  <Paragraphs>49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78</cp:revision>
  <dcterms:created xsi:type="dcterms:W3CDTF">2023-10-01T05:04:54Z</dcterms:created>
  <dcterms:modified xsi:type="dcterms:W3CDTF">2024-06-25T21:45:30Z</dcterms:modified>
</cp:coreProperties>
</file>