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81" r:id="rId3"/>
    <p:sldId id="311" r:id="rId4"/>
    <p:sldId id="382" r:id="rId5"/>
    <p:sldId id="312" r:id="rId6"/>
    <p:sldId id="383" r:id="rId7"/>
    <p:sldId id="404" r:id="rId8"/>
    <p:sldId id="405" r:id="rId9"/>
    <p:sldId id="406" r:id="rId10"/>
    <p:sldId id="407" r:id="rId11"/>
    <p:sldId id="408" r:id="rId12"/>
    <p:sldId id="409" r:id="rId13"/>
    <p:sldId id="410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muchas formas de alabar tu Nombre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de exaltarte, oh Jehová</a:t>
            </a:r>
          </a:p>
        </p:txBody>
      </p:sp>
    </p:spTree>
    <p:extLst>
      <p:ext uri="{BB962C8B-B14F-4D97-AF65-F5344CB8AC3E}">
        <p14:creationId xmlns:p14="http://schemas.microsoft.com/office/powerpoint/2010/main" val="301348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es Jehová que exalta al pequeño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causa de Él, yo me haré mas vil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99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Remolineando, remolineando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Celebraré a Jehová</a:t>
            </a:r>
          </a:p>
        </p:txBody>
      </p:sp>
    </p:spTree>
    <p:extLst>
      <p:ext uri="{BB962C8B-B14F-4D97-AF65-F5344CB8AC3E}">
        <p14:creationId xmlns:p14="http://schemas.microsoft.com/office/powerpoint/2010/main" val="405637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Remolineando, remolineando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haré más vil por causa de Jehová</a:t>
            </a:r>
          </a:p>
        </p:txBody>
      </p:sp>
    </p:spTree>
    <p:extLst>
      <p:ext uri="{BB962C8B-B14F-4D97-AF65-F5344CB8AC3E}">
        <p14:creationId xmlns:p14="http://schemas.microsoft.com/office/powerpoint/2010/main" val="335276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Lara, </a:t>
            </a:r>
            <a:r>
              <a:rPr lang="es-MX" sz="8000" dirty="0" err="1">
                <a:latin typeface="Arial Rounded MT Bold" panose="020F0704030504030204" pitchFamily="34" charset="0"/>
              </a:rPr>
              <a:t>lara</a:t>
            </a:r>
            <a:r>
              <a:rPr lang="es-MX" sz="8000" dirty="0">
                <a:latin typeface="Arial Rounded MT Bold" panose="020F0704030504030204" pitchFamily="34" charset="0"/>
              </a:rPr>
              <a:t>, </a:t>
            </a:r>
            <a:r>
              <a:rPr lang="es-MX" sz="8000" dirty="0" err="1">
                <a:latin typeface="Arial Rounded MT Bold" panose="020F0704030504030204" pitchFamily="34" charset="0"/>
              </a:rPr>
              <a:t>lara</a:t>
            </a:r>
            <a:r>
              <a:rPr lang="es-MX" sz="8000" dirty="0">
                <a:latin typeface="Arial Rounded MT Bold" panose="020F07040305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6936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muchas formas de magnificarte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Pero ahora lo haré así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29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Sacó mi vida del anonimato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dio corona y vestido real</a:t>
            </a:r>
          </a:p>
        </p:txBody>
      </p:sp>
    </p:spTree>
    <p:extLst>
      <p:ext uri="{BB962C8B-B14F-4D97-AF65-F5344CB8AC3E}">
        <p14:creationId xmlns:p14="http://schemas.microsoft.com/office/powerpoint/2010/main" val="324522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es Jehová que exalta al pequeño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causa de Él, yo me haré mas vil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Remolineando, remolineando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Celebraré a Jehová</a:t>
            </a:r>
          </a:p>
        </p:txBody>
      </p:sp>
    </p:spTree>
    <p:extLst>
      <p:ext uri="{BB962C8B-B14F-4D97-AF65-F5344CB8AC3E}">
        <p14:creationId xmlns:p14="http://schemas.microsoft.com/office/powerpoint/2010/main" val="22448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Remolineando, remolineando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haré más vil por causa de Jehová</a:t>
            </a:r>
          </a:p>
        </p:txBody>
      </p:sp>
    </p:spTree>
    <p:extLst>
      <p:ext uri="{BB962C8B-B14F-4D97-AF65-F5344CB8AC3E}">
        <p14:creationId xmlns:p14="http://schemas.microsoft.com/office/powerpoint/2010/main" val="334262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muchas formas de alabar tu Nombre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de exaltarte, oh Jehová</a:t>
            </a:r>
          </a:p>
        </p:txBody>
      </p:sp>
    </p:spTree>
    <p:extLst>
      <p:ext uri="{BB962C8B-B14F-4D97-AF65-F5344CB8AC3E}">
        <p14:creationId xmlns:p14="http://schemas.microsoft.com/office/powerpoint/2010/main" val="33996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Hay muchas formas de magnificarte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Pero ahora lo haré así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Sacó mi vida del anonimato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dio corona y vestido real</a:t>
            </a:r>
          </a:p>
        </p:txBody>
      </p:sp>
    </p:spTree>
    <p:extLst>
      <p:ext uri="{BB962C8B-B14F-4D97-AF65-F5344CB8AC3E}">
        <p14:creationId xmlns:p14="http://schemas.microsoft.com/office/powerpoint/2010/main" val="2466586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142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75</cp:revision>
  <dcterms:created xsi:type="dcterms:W3CDTF">2023-10-01T05:04:54Z</dcterms:created>
  <dcterms:modified xsi:type="dcterms:W3CDTF">2024-03-03T04:39:18Z</dcterms:modified>
</cp:coreProperties>
</file>