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6" r:id="rId3"/>
    <p:sldId id="271" r:id="rId4"/>
    <p:sldId id="272" r:id="rId5"/>
    <p:sldId id="273" r:id="rId6"/>
    <p:sldId id="276" r:id="rId7"/>
    <p:sldId id="277" r:id="rId8"/>
    <p:sldId id="274" r:id="rId9"/>
    <p:sldId id="275" r:id="rId10"/>
    <p:sldId id="270" r:id="rId11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15/06/2024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17559456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503145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feliz,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</a:t>
            </a:r>
          </a:p>
        </p:txBody>
      </p:sp>
    </p:spTree>
    <p:extLst>
      <p:ext uri="{BB962C8B-B14F-4D97-AF65-F5344CB8AC3E}">
        <p14:creationId xmlns:p14="http://schemas.microsoft.com/office/powerpoint/2010/main" val="87796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La vida es nada, todo se acaba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36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feliz,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</a:t>
            </a:r>
          </a:p>
        </p:txBody>
      </p:sp>
    </p:spTree>
    <p:extLst>
      <p:ext uri="{BB962C8B-B14F-4D97-AF65-F5344CB8AC3E}">
        <p14:creationId xmlns:p14="http://schemas.microsoft.com/office/powerpoint/2010/main" val="2031764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La vida es nada, todo se acaba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702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Cristo quiere que tú seas feliz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Cristo quiere que tú seas feliz</a:t>
            </a:r>
          </a:p>
        </p:txBody>
      </p:sp>
    </p:spTree>
    <p:extLst>
      <p:ext uri="{BB962C8B-B14F-4D97-AF65-F5344CB8AC3E}">
        <p14:creationId xmlns:p14="http://schemas.microsoft.com/office/powerpoint/2010/main" val="303250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El vino al mundo para salvarte 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Cristo quiere que tú seas feliz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6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feliz,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</a:t>
            </a:r>
          </a:p>
        </p:txBody>
      </p:sp>
    </p:spTree>
    <p:extLst>
      <p:ext uri="{BB962C8B-B14F-4D97-AF65-F5344CB8AC3E}">
        <p14:creationId xmlns:p14="http://schemas.microsoft.com/office/powerpoint/2010/main" val="586687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0" y="534839"/>
            <a:ext cx="11821405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La vida es nada, todo se acaba</a:t>
            </a:r>
          </a:p>
          <a:p>
            <a:pPr marL="0" indent="0" algn="ctr">
              <a:buNone/>
            </a:pPr>
            <a:r>
              <a:rPr lang="es-ES" sz="8000" dirty="0">
                <a:latin typeface="Arial Rounded MT Bold" panose="020F0704030504030204" pitchFamily="34" charset="0"/>
              </a:rPr>
              <a:t>Solo Dios hace al hombre feliz</a:t>
            </a:r>
            <a:endParaRPr lang="es-MX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293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113</Words>
  <Application>Microsoft Office PowerPoint</Application>
  <PresentationFormat>Panorámica</PresentationFormat>
  <Paragraphs>19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43</cp:revision>
  <dcterms:created xsi:type="dcterms:W3CDTF">2023-10-01T05:04:54Z</dcterms:created>
  <dcterms:modified xsi:type="dcterms:W3CDTF">2024-06-15T16:39:42Z</dcterms:modified>
</cp:coreProperties>
</file>