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2" r:id="rId4"/>
    <p:sldId id="273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>
                <a:latin typeface="Arial Rounded MT Bold" panose="020F0704030504030204" pitchFamily="34" charset="0"/>
              </a:rPr>
              <a:t>Te alabarán oh Jehová todos los reyes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Te alabarán oh Jehová todos los reyes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Todos los reyes de la Tierra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han oído los dichos de tu boca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cantarán de los caminos de Jehová</a:t>
            </a:r>
          </a:p>
        </p:txBody>
      </p:sp>
    </p:spTree>
    <p:extLst>
      <p:ext uri="{BB962C8B-B14F-4D97-AF65-F5344CB8AC3E}">
        <p14:creationId xmlns:p14="http://schemas.microsoft.com/office/powerpoint/2010/main" val="358578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//Porque la gloria de Jehová es grande              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Jehová es excelso en sus caminos</a:t>
            </a:r>
          </a:p>
        </p:txBody>
      </p:sp>
    </p:spTree>
    <p:extLst>
      <p:ext uri="{BB962C8B-B14F-4D97-AF65-F5344CB8AC3E}">
        <p14:creationId xmlns:p14="http://schemas.microsoft.com/office/powerpoint/2010/main" val="89311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Jehová atiende al humilde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Más mira de lejos al altivo//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8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Te alabarán oh Jehová todos los reyes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Todos los reyes de la Tierra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han oído los dichos de tu boca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cantarán de los caminos de Jehová</a:t>
            </a:r>
          </a:p>
        </p:txBody>
      </p:sp>
    </p:spTree>
    <p:extLst>
      <p:ext uri="{BB962C8B-B14F-4D97-AF65-F5344CB8AC3E}">
        <p14:creationId xmlns:p14="http://schemas.microsoft.com/office/powerpoint/2010/main" val="45247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//Porque la gloria de Jehová es grande              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Jehová es excelso en sus caminos</a:t>
            </a:r>
          </a:p>
        </p:txBody>
      </p:sp>
    </p:spTree>
    <p:extLst>
      <p:ext uri="{BB962C8B-B14F-4D97-AF65-F5344CB8AC3E}">
        <p14:creationId xmlns:p14="http://schemas.microsoft.com/office/powerpoint/2010/main" val="387233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Jehová atiende al humilde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Más mira de lejos al altivo//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2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Te alabarán oh Jehová todos los reyes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Todos los reyes de la Tierra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7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han oído los dichos de tu boca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cantarán de los caminos de Jehová</a:t>
            </a:r>
          </a:p>
        </p:txBody>
      </p:sp>
    </p:spTree>
    <p:extLst>
      <p:ext uri="{BB962C8B-B14F-4D97-AF65-F5344CB8AC3E}">
        <p14:creationId xmlns:p14="http://schemas.microsoft.com/office/powerpoint/2010/main" val="61448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//Porque la gloria de Jehová es grande              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Jehová es excelso en sus caminos</a:t>
            </a:r>
          </a:p>
        </p:txBody>
      </p:sp>
    </p:spTree>
    <p:extLst>
      <p:ext uri="{BB962C8B-B14F-4D97-AF65-F5344CB8AC3E}">
        <p14:creationId xmlns:p14="http://schemas.microsoft.com/office/powerpoint/2010/main" val="394639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Porque Jehová atiende al humilde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Más mira de lejos al altivo//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12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174</Words>
  <Application>Microsoft Office PowerPoint</Application>
  <PresentationFormat>Panorámica</PresentationFormat>
  <Paragraphs>27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46</cp:revision>
  <dcterms:created xsi:type="dcterms:W3CDTF">2023-10-01T05:04:54Z</dcterms:created>
  <dcterms:modified xsi:type="dcterms:W3CDTF">2024-06-15T03:41:56Z</dcterms:modified>
</cp:coreProperties>
</file>