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3" r:id="rId2"/>
    <p:sldId id="434" r:id="rId3"/>
    <p:sldId id="435" r:id="rId4"/>
    <p:sldId id="436" r:id="rId5"/>
    <p:sldId id="438" r:id="rId6"/>
    <p:sldId id="439" r:id="rId7"/>
    <p:sldId id="440" r:id="rId8"/>
    <p:sldId id="441" r:id="rId9"/>
    <p:sldId id="442" r:id="rId10"/>
    <p:sldId id="437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 daré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 mejor del trigo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♪</a:t>
            </a:r>
          </a:p>
        </p:txBody>
      </p:sp>
    </p:spTree>
    <p:extLst>
      <p:ext uri="{BB962C8B-B14F-4D97-AF65-F5344CB8AC3E}">
        <p14:creationId xmlns:p14="http://schemas.microsoft.com/office/powerpoint/2010/main" val="332788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>
                <a:latin typeface="Arial Rounded MT Bold" panose="020F0704030504030204" pitchFamily="34" charset="0"/>
              </a:rPr>
              <a:t>//para siempre en el nombre del Señor//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10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 Te daré lo mejor del trigo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de la miel de la roca te daré</a:t>
            </a:r>
          </a:p>
        </p:txBody>
      </p:sp>
    </p:spTree>
    <p:extLst>
      <p:ext uri="{BB962C8B-B14F-4D97-AF65-F5344CB8AC3E}">
        <p14:creationId xmlns:p14="http://schemas.microsoft.com/office/powerpoint/2010/main" val="104218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Derribaré a tus adversarios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los buscarás y no los hallarás</a:t>
            </a:r>
          </a:p>
        </p:txBody>
      </p:sp>
    </p:spTree>
    <p:extLst>
      <p:ext uri="{BB962C8B-B14F-4D97-AF65-F5344CB8AC3E}">
        <p14:creationId xmlns:p14="http://schemas.microsoft.com/office/powerpoint/2010/main" val="298916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Vencerás en todos tus caminos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para siempre en el nombre del Señor</a:t>
            </a:r>
          </a:p>
        </p:txBody>
      </p:sp>
    </p:spTree>
    <p:extLst>
      <p:ext uri="{BB962C8B-B14F-4D97-AF65-F5344CB8AC3E}">
        <p14:creationId xmlns:p14="http://schemas.microsoft.com/office/powerpoint/2010/main" val="344072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 Te daré lo mejor del trigo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de la miel de la roca te daré</a:t>
            </a:r>
          </a:p>
        </p:txBody>
      </p:sp>
    </p:spTree>
    <p:extLst>
      <p:ext uri="{BB962C8B-B14F-4D97-AF65-F5344CB8AC3E}">
        <p14:creationId xmlns:p14="http://schemas.microsoft.com/office/powerpoint/2010/main" val="26964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Derribaré a tus adversarios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los buscarás y no los hallarás</a:t>
            </a:r>
          </a:p>
        </p:txBody>
      </p:sp>
    </p:spTree>
    <p:extLst>
      <p:ext uri="{BB962C8B-B14F-4D97-AF65-F5344CB8AC3E}">
        <p14:creationId xmlns:p14="http://schemas.microsoft.com/office/powerpoint/2010/main" val="313988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Vencerás en todos tus caminos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para siempre en el nombre del Señor</a:t>
            </a:r>
          </a:p>
        </p:txBody>
      </p:sp>
    </p:spTree>
    <p:extLst>
      <p:ext uri="{BB962C8B-B14F-4D97-AF65-F5344CB8AC3E}">
        <p14:creationId xmlns:p14="http://schemas.microsoft.com/office/powerpoint/2010/main" val="346387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Derribaré a tus adversarios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los buscarás y no los hallarás</a:t>
            </a:r>
          </a:p>
        </p:txBody>
      </p:sp>
    </p:spTree>
    <p:extLst>
      <p:ext uri="{BB962C8B-B14F-4D97-AF65-F5344CB8AC3E}">
        <p14:creationId xmlns:p14="http://schemas.microsoft.com/office/powerpoint/2010/main" val="283320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Vencerás en todos tus caminos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para siempre en el nombre del Señor</a:t>
            </a:r>
          </a:p>
        </p:txBody>
      </p:sp>
    </p:spTree>
    <p:extLst>
      <p:ext uri="{BB962C8B-B14F-4D97-AF65-F5344CB8AC3E}">
        <p14:creationId xmlns:p14="http://schemas.microsoft.com/office/powerpoint/2010/main" val="94208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112</Words>
  <Application>Microsoft Office PowerPoint</Application>
  <PresentationFormat>Panorámica</PresentationFormat>
  <Paragraphs>21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89</cp:revision>
  <dcterms:created xsi:type="dcterms:W3CDTF">2023-10-01T05:04:54Z</dcterms:created>
  <dcterms:modified xsi:type="dcterms:W3CDTF">2024-05-26T07:45:40Z</dcterms:modified>
</cp:coreProperties>
</file>