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6" r:id="rId4"/>
    <p:sldId id="270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Cristo yo te amo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//Cristo yo te amo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Cristo yo te amo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No hay nadie como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Jesús//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1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//Y no sé dónde estuviera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Si yo a ti no te tuviera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Si no hubiera conocido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Dios que me ama//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45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43</cp:revision>
  <dcterms:created xsi:type="dcterms:W3CDTF">2023-10-01T05:04:54Z</dcterms:created>
  <dcterms:modified xsi:type="dcterms:W3CDTF">2024-06-21T00:17:22Z</dcterms:modified>
</cp:coreProperties>
</file>