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5" r:id="rId2"/>
    <p:sldId id="502" r:id="rId3"/>
    <p:sldId id="454" r:id="rId4"/>
    <p:sldId id="496" r:id="rId5"/>
    <p:sldId id="497" r:id="rId6"/>
    <p:sldId id="498" r:id="rId7"/>
    <p:sldId id="499" r:id="rId8"/>
    <p:sldId id="500" r:id="rId9"/>
    <p:sldId id="501" r:id="rId10"/>
    <p:sldId id="446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2/03/2024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Santo</a:t>
            </a:r>
          </a:p>
          <a:p>
            <a:pPr marL="0" indent="0" algn="ctr">
              <a:buNone/>
            </a:pPr>
            <a:r>
              <a:rPr lang="es-MX" sz="8000">
                <a:latin typeface="Arial Rounded MT Bold" panose="020F0704030504030204" pitchFamily="34" charset="0"/>
              </a:rPr>
              <a:t>♪♪♪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0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6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Santo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Digno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hermoso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maravilloso</a:t>
            </a:r>
          </a:p>
        </p:txBody>
      </p:sp>
    </p:spTree>
    <p:extLst>
      <p:ext uri="{BB962C8B-B14F-4D97-AF65-F5344CB8AC3E}">
        <p14:creationId xmlns:p14="http://schemas.microsoft.com/office/powerpoint/2010/main" val="3439015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Derrama tu Espíritu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que tú luz brille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 llene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Ahora mismo este lugar</a:t>
            </a:r>
          </a:p>
        </p:txBody>
      </p:sp>
    </p:spTree>
    <p:extLst>
      <p:ext uri="{BB962C8B-B14F-4D97-AF65-F5344CB8AC3E}">
        <p14:creationId xmlns:p14="http://schemas.microsoft.com/office/powerpoint/2010/main" val="3597341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Santo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Digno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hermoso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maravilloso</a:t>
            </a:r>
          </a:p>
        </p:txBody>
      </p:sp>
    </p:spTree>
    <p:extLst>
      <p:ext uri="{BB962C8B-B14F-4D97-AF65-F5344CB8AC3E}">
        <p14:creationId xmlns:p14="http://schemas.microsoft.com/office/powerpoint/2010/main" val="1827267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Derrama tu Espíritu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que tú luz brille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 llene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Ahora mismo este lugar</a:t>
            </a:r>
          </a:p>
        </p:txBody>
      </p:sp>
    </p:spTree>
    <p:extLst>
      <p:ext uri="{BB962C8B-B14F-4D97-AF65-F5344CB8AC3E}">
        <p14:creationId xmlns:p14="http://schemas.microsoft.com/office/powerpoint/2010/main" val="35916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Derrama tu Espíritu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que tú luz brille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 llene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Ahora mismo este lugar</a:t>
            </a:r>
          </a:p>
        </p:txBody>
      </p:sp>
    </p:spTree>
    <p:extLst>
      <p:ext uri="{BB962C8B-B14F-4D97-AF65-F5344CB8AC3E}">
        <p14:creationId xmlns:p14="http://schemas.microsoft.com/office/powerpoint/2010/main" val="3599728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Santo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Solo tú eres Digno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Tú eres hermoso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maravilloso</a:t>
            </a:r>
          </a:p>
        </p:txBody>
      </p:sp>
    </p:spTree>
    <p:extLst>
      <p:ext uri="{BB962C8B-B14F-4D97-AF65-F5344CB8AC3E}">
        <p14:creationId xmlns:p14="http://schemas.microsoft.com/office/powerpoint/2010/main" val="1627767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Derrama tu Espíritu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que tú luz brille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 llene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Ahora mismo este lugar</a:t>
            </a:r>
          </a:p>
        </p:txBody>
      </p:sp>
    </p:spTree>
    <p:extLst>
      <p:ext uri="{BB962C8B-B14F-4D97-AF65-F5344CB8AC3E}">
        <p14:creationId xmlns:p14="http://schemas.microsoft.com/office/powerpoint/2010/main" val="1231071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Derrama tu Espíritu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Y que tú luz brille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tu gloria llene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Ahora mismo este lugar</a:t>
            </a:r>
          </a:p>
        </p:txBody>
      </p:sp>
    </p:spTree>
    <p:extLst>
      <p:ext uri="{BB962C8B-B14F-4D97-AF65-F5344CB8AC3E}">
        <p14:creationId xmlns:p14="http://schemas.microsoft.com/office/powerpoint/2010/main" val="28377757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124</Words>
  <Application>Microsoft Office PowerPoint</Application>
  <PresentationFormat>Panorámica</PresentationFormat>
  <Paragraphs>34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59</cp:revision>
  <dcterms:created xsi:type="dcterms:W3CDTF">2023-10-01T05:04:54Z</dcterms:created>
  <dcterms:modified xsi:type="dcterms:W3CDTF">2024-03-03T05:29:33Z</dcterms:modified>
</cp:coreProperties>
</file>