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4" r:id="rId2"/>
    <p:sldId id="468" r:id="rId3"/>
    <p:sldId id="469" r:id="rId4"/>
    <p:sldId id="470" r:id="rId5"/>
    <p:sldId id="471" r:id="rId6"/>
    <p:sldId id="472" r:id="rId7"/>
    <p:sldId id="475" r:id="rId8"/>
    <p:sldId id="476" r:id="rId9"/>
    <p:sldId id="477" r:id="rId10"/>
    <p:sldId id="478" r:id="rId11"/>
    <p:sldId id="479" r:id="rId12"/>
    <p:sldId id="480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Hay momentos</a:t>
            </a:r>
          </a:p>
          <a:p>
            <a:pPr marL="0" indent="0" algn="ctr">
              <a:buNone/>
            </a:pP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1429729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Para decirte lo que siento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Bendito Salvador</a:t>
            </a:r>
          </a:p>
        </p:txBody>
      </p:sp>
    </p:spTree>
    <p:extLst>
      <p:ext uri="{BB962C8B-B14F-4D97-AF65-F5344CB8AC3E}">
        <p14:creationId xmlns:p14="http://schemas.microsoft.com/office/powerpoint/2010/main" val="3419890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Yo te agradezco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todo lo que has hecho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todo lo que haces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todo lo que harás</a:t>
            </a:r>
          </a:p>
        </p:txBody>
      </p:sp>
    </p:spTree>
    <p:extLst>
      <p:ext uri="{BB962C8B-B14F-4D97-AF65-F5344CB8AC3E}">
        <p14:creationId xmlns:p14="http://schemas.microsoft.com/office/powerpoint/2010/main" val="1570812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Yo te agradezco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todo lo que has hecho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todo lo que haces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todo lo que harás</a:t>
            </a:r>
          </a:p>
        </p:txBody>
      </p:sp>
    </p:spTree>
    <p:extLst>
      <p:ext uri="{BB962C8B-B14F-4D97-AF65-F5344CB8AC3E}">
        <p14:creationId xmlns:p14="http://schemas.microsoft.com/office/powerpoint/2010/main" val="302235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Hay momentos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 las palabras no alcanzan</a:t>
            </a:r>
          </a:p>
        </p:txBody>
      </p:sp>
    </p:spTree>
    <p:extLst>
      <p:ext uri="{BB962C8B-B14F-4D97-AF65-F5344CB8AC3E}">
        <p14:creationId xmlns:p14="http://schemas.microsoft.com/office/powerpoint/2010/main" val="54102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Para decirte lo que siento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Aquí en mi corazón</a:t>
            </a:r>
          </a:p>
        </p:txBody>
      </p:sp>
    </p:spTree>
    <p:extLst>
      <p:ext uri="{BB962C8B-B14F-4D97-AF65-F5344CB8AC3E}">
        <p14:creationId xmlns:p14="http://schemas.microsoft.com/office/powerpoint/2010/main" val="207625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Hay momentos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 las palabras no alcanzan</a:t>
            </a:r>
          </a:p>
        </p:txBody>
      </p:sp>
    </p:spTree>
    <p:extLst>
      <p:ext uri="{BB962C8B-B14F-4D97-AF65-F5344CB8AC3E}">
        <p14:creationId xmlns:p14="http://schemas.microsoft.com/office/powerpoint/2010/main" val="364343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Para decirte lo que siento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Bendito Salvador</a:t>
            </a:r>
          </a:p>
        </p:txBody>
      </p:sp>
    </p:spTree>
    <p:extLst>
      <p:ext uri="{BB962C8B-B14F-4D97-AF65-F5344CB8AC3E}">
        <p14:creationId xmlns:p14="http://schemas.microsoft.com/office/powerpoint/2010/main" val="423471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Yo te agradezco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todo lo que has hecho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todo lo que haces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todo lo que harás</a:t>
            </a:r>
          </a:p>
        </p:txBody>
      </p:sp>
    </p:spTree>
    <p:extLst>
      <p:ext uri="{BB962C8B-B14F-4D97-AF65-F5344CB8AC3E}">
        <p14:creationId xmlns:p14="http://schemas.microsoft.com/office/powerpoint/2010/main" val="317270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Hay momentos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 las palabras no alcanzan</a:t>
            </a:r>
          </a:p>
        </p:txBody>
      </p:sp>
    </p:spTree>
    <p:extLst>
      <p:ext uri="{BB962C8B-B14F-4D97-AF65-F5344CB8AC3E}">
        <p14:creationId xmlns:p14="http://schemas.microsoft.com/office/powerpoint/2010/main" val="218916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Para decirte lo que siento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Aquí en mi corazón</a:t>
            </a:r>
          </a:p>
        </p:txBody>
      </p:sp>
    </p:spTree>
    <p:extLst>
      <p:ext uri="{BB962C8B-B14F-4D97-AF65-F5344CB8AC3E}">
        <p14:creationId xmlns:p14="http://schemas.microsoft.com/office/powerpoint/2010/main" val="305750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Hay momentos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 las palabras no alcanzan</a:t>
            </a:r>
          </a:p>
        </p:txBody>
      </p:sp>
    </p:spTree>
    <p:extLst>
      <p:ext uri="{BB962C8B-B14F-4D97-AF65-F5344CB8AC3E}">
        <p14:creationId xmlns:p14="http://schemas.microsoft.com/office/powerpoint/2010/main" val="1783255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120</Words>
  <Application>Microsoft Office PowerPoint</Application>
  <PresentationFormat>Panorámica</PresentationFormat>
  <Paragraphs>31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Eliud Martinez</cp:lastModifiedBy>
  <cp:revision>41</cp:revision>
  <dcterms:created xsi:type="dcterms:W3CDTF">2023-10-01T05:04:54Z</dcterms:created>
  <dcterms:modified xsi:type="dcterms:W3CDTF">2024-07-13T15:43:21Z</dcterms:modified>
</cp:coreProperties>
</file>