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1" r:id="rId4"/>
    <p:sldId id="272" r:id="rId5"/>
    <p:sldId id="273" r:id="rId6"/>
    <p:sldId id="270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13/07/2024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Venimos ante ti 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//Venimos ante ti, Señor, con corazones sinceros llenos de alabanza y de adoración//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//Porque Tú eres Rey de Reyes y Señor de Señores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digno de que todos te adoren//</a:t>
            </a:r>
          </a:p>
        </p:txBody>
      </p:sp>
    </p:spTree>
    <p:extLst>
      <p:ext uri="{BB962C8B-B14F-4D97-AF65-F5344CB8AC3E}">
        <p14:creationId xmlns:p14="http://schemas.microsoft.com/office/powerpoint/2010/main" val="2967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//Venimos ante ti, Señor, con corazones sinceros llenos de alabanza y de adoración//</a:t>
            </a:r>
          </a:p>
        </p:txBody>
      </p:sp>
    </p:spTree>
    <p:extLst>
      <p:ext uri="{BB962C8B-B14F-4D97-AF65-F5344CB8AC3E}">
        <p14:creationId xmlns:p14="http://schemas.microsoft.com/office/powerpoint/2010/main" val="2270034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//Porque Tú eres Rey de Reyes y Señor de Señores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digno de que todos te adoren//</a:t>
            </a:r>
          </a:p>
        </p:txBody>
      </p:sp>
    </p:spTree>
    <p:extLst>
      <p:ext uri="{BB962C8B-B14F-4D97-AF65-F5344CB8AC3E}">
        <p14:creationId xmlns:p14="http://schemas.microsoft.com/office/powerpoint/2010/main" val="121961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79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42</cp:revision>
  <dcterms:created xsi:type="dcterms:W3CDTF">2023-10-01T05:04:54Z</dcterms:created>
  <dcterms:modified xsi:type="dcterms:W3CDTF">2024-07-13T16:09:37Z</dcterms:modified>
</cp:coreProperties>
</file>