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85" r:id="rId2"/>
    <p:sldId id="495" r:id="rId3"/>
    <p:sldId id="486" r:id="rId4"/>
    <p:sldId id="487" r:id="rId5"/>
    <p:sldId id="488" r:id="rId6"/>
    <p:sldId id="489" r:id="rId7"/>
    <p:sldId id="490" r:id="rId8"/>
    <p:sldId id="491" r:id="rId9"/>
    <p:sldId id="492" r:id="rId10"/>
    <p:sldId id="493" r:id="rId11"/>
    <p:sldId id="494" r:id="rId12"/>
    <p:sldId id="484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51472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es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incomparable es</a:t>
            </a:r>
          </a:p>
        </p:txBody>
      </p:sp>
    </p:spTree>
    <p:extLst>
      <p:ext uri="{BB962C8B-B14F-4D97-AF65-F5344CB8AC3E}">
        <p14:creationId xmlns:p14="http://schemas.microsoft.com/office/powerpoint/2010/main" val="373022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Nadie como tú, Bendito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 fidelidad</a:t>
            </a:r>
          </a:p>
        </p:txBody>
      </p:sp>
    </p:spTree>
    <p:extLst>
      <p:ext uri="{BB962C8B-B14F-4D97-AF65-F5344CB8AC3E}">
        <p14:creationId xmlns:p14="http://schemas.microsoft.com/office/powerpoint/2010/main" val="277705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46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es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incomparable es</a:t>
            </a:r>
          </a:p>
        </p:txBody>
      </p:sp>
    </p:spTree>
    <p:extLst>
      <p:ext uri="{BB962C8B-B14F-4D97-AF65-F5344CB8AC3E}">
        <p14:creationId xmlns:p14="http://schemas.microsoft.com/office/powerpoint/2010/main" val="21952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Nadie como tú, Bendito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 fidelidad</a:t>
            </a:r>
          </a:p>
        </p:txBody>
      </p:sp>
    </p:spTree>
    <p:extLst>
      <p:ext uri="{BB962C8B-B14F-4D97-AF65-F5344CB8AC3E}">
        <p14:creationId xmlns:p14="http://schemas.microsoft.com/office/powerpoint/2010/main" val="165734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es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incomparable es</a:t>
            </a:r>
          </a:p>
        </p:txBody>
      </p:sp>
    </p:spTree>
    <p:extLst>
      <p:ext uri="{BB962C8B-B14F-4D97-AF65-F5344CB8AC3E}">
        <p14:creationId xmlns:p14="http://schemas.microsoft.com/office/powerpoint/2010/main" val="102480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Nadie como tú, Bendito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 fidelidad</a:t>
            </a:r>
          </a:p>
        </p:txBody>
      </p:sp>
    </p:spTree>
    <p:extLst>
      <p:ext uri="{BB962C8B-B14F-4D97-AF65-F5344CB8AC3E}">
        <p14:creationId xmlns:p14="http://schemas.microsoft.com/office/powerpoint/2010/main" val="3135787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es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incomparable es</a:t>
            </a:r>
          </a:p>
        </p:txBody>
      </p:sp>
    </p:spTree>
    <p:extLst>
      <p:ext uri="{BB962C8B-B14F-4D97-AF65-F5344CB8AC3E}">
        <p14:creationId xmlns:p14="http://schemas.microsoft.com/office/powerpoint/2010/main" val="405678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Nadie como tú, Bendito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 fidelidad</a:t>
            </a:r>
          </a:p>
        </p:txBody>
      </p:sp>
    </p:spTree>
    <p:extLst>
      <p:ext uri="{BB962C8B-B14F-4D97-AF65-F5344CB8AC3E}">
        <p14:creationId xmlns:p14="http://schemas.microsoft.com/office/powerpoint/2010/main" val="230231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es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fidelidad incomparable es</a:t>
            </a:r>
          </a:p>
        </p:txBody>
      </p:sp>
    </p:spTree>
    <p:extLst>
      <p:ext uri="{BB962C8B-B14F-4D97-AF65-F5344CB8AC3E}">
        <p14:creationId xmlns:p14="http://schemas.microsoft.com/office/powerpoint/2010/main" val="136096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Nadie como tú, Bendito Dios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 fidelidad</a:t>
            </a:r>
          </a:p>
        </p:txBody>
      </p:sp>
    </p:spTree>
    <p:extLst>
      <p:ext uri="{BB962C8B-B14F-4D97-AF65-F5344CB8AC3E}">
        <p14:creationId xmlns:p14="http://schemas.microsoft.com/office/powerpoint/2010/main" val="15524351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93</Words>
  <Application>Microsoft Office PowerPoint</Application>
  <PresentationFormat>Panorámica</PresentationFormat>
  <Paragraphs>22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60</cp:revision>
  <dcterms:created xsi:type="dcterms:W3CDTF">2023-10-01T05:04:54Z</dcterms:created>
  <dcterms:modified xsi:type="dcterms:W3CDTF">2024-03-03T05:28:59Z</dcterms:modified>
</cp:coreProperties>
</file>