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18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49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8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91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17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8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9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9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3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4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2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596B-2A9C-4343-BC35-726D16DD68B8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765E8-9E5B-48C3-A2A7-1904E8AD8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36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03631008@ntu.edu.tw" TargetMode="External"/><Relationship Id="rId2" Type="http://schemas.openxmlformats.org/officeDocument/2006/relationships/hyperlink" Target="mailto:r06631012@ntu.edu.t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影像處理作業繳交規範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39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3240"/>
            <a:ext cx="10746996" cy="5184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作業需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附上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PDF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將全部檔案包成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rar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檔後，上傳到網路空間，在複製網址上傳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ceiba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程式語言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，亦可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影像處理外部函式庫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限定使用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opencv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，但不可使用現有函式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函式可以使用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imread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imwrite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imshow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42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1279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程式原始碼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(40%)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註解、編譯環境、演算法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程式執行檔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(30%)(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(10%)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、各項功能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(20%))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p.s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要確保助教可以運行，若不行即沒有此分數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(30%)(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交作業當周上課準時繳交程式碼紙本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紙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本作業撰寫完善會斟酌加分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(ex.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註解清楚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演算法講解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結果討論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139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助教作業環境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OS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10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x86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 Windows 8 x64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Visual Studio 2013 +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5.7 (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x86)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 3.5.0 (x64) / Python 2.7.10 (x64)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2010 /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2015	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Opencv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3.1 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99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不可抄襲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，若經查證為抄襲，該次作業為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作業執行檔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(.exe)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若不可開啟，可以通融一周時間繳交執行檔給助教；而後的作業不開放補交。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建議寫完後將檔案給其他電腦試跑看看，即可知道可否直接開啟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540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助教聯絡方式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知武館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碩二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徐啟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r06631012@ntu.edu.tw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吳詩雅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d03631008@ntu.edu.tw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241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288</Words>
  <Application>Microsoft Office PowerPoint</Application>
  <PresentationFormat>寬螢幕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影像處理作業繳交規範</vt:lpstr>
      <vt:lpstr>作業規則</vt:lpstr>
      <vt:lpstr>評分標準</vt:lpstr>
      <vt:lpstr>助教作業環境</vt:lpstr>
      <vt:lpstr>注意事項</vt:lpstr>
      <vt:lpstr>助教聯絡方式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影像處理作業繳交</dc:title>
  <dc:creator>Tim</dc:creator>
  <cp:lastModifiedBy>austin</cp:lastModifiedBy>
  <cp:revision>30</cp:revision>
  <dcterms:created xsi:type="dcterms:W3CDTF">2016-09-22T08:14:51Z</dcterms:created>
  <dcterms:modified xsi:type="dcterms:W3CDTF">2018-09-09T17:23:06Z</dcterms:modified>
</cp:coreProperties>
</file>