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8" r:id="rId5"/>
    <p:sldId id="269" r:id="rId6"/>
    <p:sldId id="270" r:id="rId7"/>
    <p:sldId id="272" r:id="rId8"/>
    <p:sldId id="259" r:id="rId9"/>
    <p:sldId id="265" r:id="rId10"/>
    <p:sldId id="258" r:id="rId11"/>
    <p:sldId id="263" r:id="rId12"/>
    <p:sldId id="260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73" d="100"/>
          <a:sy n="73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5000" dirty="0"/>
              <a:t>Just </a:t>
            </a:r>
            <a:r>
              <a:rPr lang="en-GB" sz="5000" dirty="0"/>
              <a:t>One</a:t>
            </a:r>
            <a:r>
              <a:rPr lang="de-CH" sz="5000" dirty="0"/>
              <a:t>:</a:t>
            </a:r>
            <a:br>
              <a:rPr lang="de-CH" sz="5000" dirty="0"/>
            </a:br>
            <a:r>
              <a:rPr lang="en-GB" sz="5000" dirty="0" err="1"/>
              <a:t>SoPra</a:t>
            </a:r>
            <a:r>
              <a:rPr lang="de-CH" sz="5000" dirty="0"/>
              <a:t> FS2020 Milestone 2</a:t>
            </a:r>
            <a:endParaRPr lang="en-GB" sz="5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97879" y="4050833"/>
            <a:ext cx="3376123" cy="361147"/>
          </a:xfrm>
        </p:spPr>
        <p:txBody>
          <a:bodyPr>
            <a:normAutofit lnSpcReduction="10000"/>
          </a:bodyPr>
          <a:lstStyle/>
          <a:p>
            <a:r>
              <a:rPr lang="de-CH" dirty="0"/>
              <a:t>A </a:t>
            </a:r>
            <a:r>
              <a:rPr lang="en-GB" dirty="0"/>
              <a:t>Presentation</a:t>
            </a:r>
            <a:r>
              <a:rPr lang="de-CH" dirty="0"/>
              <a:t> </a:t>
            </a:r>
            <a:r>
              <a:rPr lang="en-GB" dirty="0"/>
              <a:t>from</a:t>
            </a:r>
            <a:r>
              <a:rPr lang="de-CH" dirty="0"/>
              <a:t> Group 15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C4DB6BB-7B62-AE49-95A5-A409B06D2E67}"/>
              </a:ext>
            </a:extLst>
          </p:cNvPr>
          <p:cNvSpPr txBox="1"/>
          <p:nvPr/>
        </p:nvSpPr>
        <p:spPr>
          <a:xfrm>
            <a:off x="297180" y="5248676"/>
            <a:ext cx="5894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GB" u="sng" dirty="0">
                <a:solidFill>
                  <a:schemeClr val="bg1">
                    <a:lumMod val="65000"/>
                  </a:schemeClr>
                </a:solidFill>
              </a:rPr>
              <a:t>Charlotte Eder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, 17-826-090</a:t>
            </a:r>
            <a:br>
              <a:rPr lang="en-GB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Minh Phuong Vu, 18-730-788</a:t>
            </a:r>
            <a:br>
              <a:rPr lang="en-GB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GB" u="sng" dirty="0">
                <a:solidFill>
                  <a:schemeClr val="bg1">
                    <a:lumMod val="65000"/>
                  </a:schemeClr>
                </a:solidFill>
              </a:rPr>
              <a:t>Kai </a:t>
            </a:r>
            <a:r>
              <a:rPr lang="en-GB" u="sng" dirty="0" err="1">
                <a:solidFill>
                  <a:schemeClr val="bg1">
                    <a:lumMod val="65000"/>
                  </a:schemeClr>
                </a:solidFill>
              </a:rPr>
              <a:t>Mitiyamulle</a:t>
            </a:r>
            <a:r>
              <a:rPr lang="en-GB" u="sng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u="sng" dirty="0" err="1">
                <a:solidFill>
                  <a:schemeClr val="bg1">
                    <a:lumMod val="65000"/>
                  </a:schemeClr>
                </a:solidFill>
              </a:rPr>
              <a:t>Arachchige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, 18-705-434</a:t>
            </a:r>
            <a:br>
              <a:rPr lang="en-GB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Jordan Cedeño, 14-713-440</a:t>
            </a:r>
            <a:br>
              <a:rPr lang="en-GB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Raphael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Haemmerli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, 17-714-593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988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User Stories </a:t>
            </a:r>
            <a:r>
              <a:rPr lang="en-GB" dirty="0"/>
              <a:t>and </a:t>
            </a:r>
            <a:r>
              <a:rPr lang="de-CH" dirty="0"/>
              <a:t>Sprints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User Stories can be grouped into six categories.</a:t>
            </a:r>
          </a:p>
          <a:p>
            <a:pPr lvl="1"/>
            <a:r>
              <a:rPr lang="en-GB" dirty="0"/>
              <a:t>Game-Logic</a:t>
            </a:r>
          </a:p>
          <a:p>
            <a:pPr lvl="1"/>
            <a:r>
              <a:rPr lang="en-GB" dirty="0"/>
              <a:t>Game-Control</a:t>
            </a:r>
          </a:p>
          <a:p>
            <a:pPr lvl="1"/>
            <a:r>
              <a:rPr lang="en-GB" dirty="0"/>
              <a:t>Player-Control</a:t>
            </a:r>
          </a:p>
          <a:p>
            <a:pPr lvl="1"/>
            <a:r>
              <a:rPr lang="en-GB" dirty="0"/>
              <a:t>Non-Human Players</a:t>
            </a:r>
          </a:p>
          <a:p>
            <a:pPr lvl="1"/>
            <a:r>
              <a:rPr lang="en-GB" dirty="0"/>
              <a:t>Information</a:t>
            </a:r>
          </a:p>
          <a:p>
            <a:pPr lvl="1"/>
            <a:r>
              <a:rPr lang="en-GB" dirty="0"/>
              <a:t>Further Ideas</a:t>
            </a:r>
          </a:p>
          <a:p>
            <a:endParaRPr lang="en-GB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3223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Stories and Sprints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308323" cy="2487611"/>
          </a:xfrm>
        </p:spPr>
        <p:txBody>
          <a:bodyPr/>
          <a:lstStyle/>
          <a:p>
            <a:r>
              <a:rPr lang="en-GB" dirty="0"/>
              <a:t>Five Sprints: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 Game-Logic and Game-Control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 Non-Human-Players and			     	Game-Control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 Game-Control and Player-Control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 Information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 Further Ideas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446778"/>
            <a:ext cx="4184650" cy="3309057"/>
          </a:xfrm>
        </p:spPr>
      </p:pic>
      <p:sp>
        <p:nvSpPr>
          <p:cNvPr id="9" name="Textfeld 8"/>
          <p:cNvSpPr txBox="1"/>
          <p:nvPr/>
        </p:nvSpPr>
        <p:spPr>
          <a:xfrm>
            <a:off x="677334" y="4878389"/>
            <a:ext cx="4412191" cy="105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prstClr val="black">
                    <a:lumMod val="75000"/>
                    <a:lumOff val="25000"/>
                  </a:prstClr>
                </a:solidFill>
              </a:rPr>
              <a:t>Frontend Team: Kai, Minh Phuong</a:t>
            </a:r>
          </a:p>
          <a:p>
            <a:pPr marL="342900" lvl="0" indent="-342900">
              <a:spcBef>
                <a:spcPts val="1000"/>
              </a:spcBef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GB" dirty="0">
                <a:solidFill>
                  <a:prstClr val="black">
                    <a:lumMod val="75000"/>
                    <a:lumOff val="25000"/>
                  </a:prstClr>
                </a:solidFill>
              </a:rPr>
              <a:t>Backend Team:  Charlotte, Jordan, 					    Raphael</a:t>
            </a:r>
          </a:p>
        </p:txBody>
      </p:sp>
    </p:spTree>
    <p:extLst>
      <p:ext uri="{BB962C8B-B14F-4D97-AF65-F5344CB8AC3E}">
        <p14:creationId xmlns:p14="http://schemas.microsoft.com/office/powerpoint/2010/main" val="2031106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Rest </a:t>
            </a:r>
            <a:r>
              <a:rPr lang="en-GB" dirty="0"/>
              <a:t>Specifications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ADF0935-7BDA-4E0B-9DF0-CE179DB05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74" y="1230249"/>
            <a:ext cx="9873982" cy="534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35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2E938-E7B5-4095-97D5-4A3760FC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Test Cases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96080D-7EBF-4F91-B665-82E3F37EE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POST /games: Create a game</a:t>
            </a:r>
            <a:endParaRPr lang="de-CH" dirty="0"/>
          </a:p>
          <a:p>
            <a:pPr lvl="0"/>
            <a:r>
              <a:rPr lang="en-GB" dirty="0"/>
              <a:t>PUT /games/{</a:t>
            </a:r>
            <a:r>
              <a:rPr lang="en-GB" dirty="0" err="1"/>
              <a:t>gameId</a:t>
            </a:r>
            <a:r>
              <a:rPr lang="en-GB" dirty="0"/>
              <a:t>}: Put a player into a game-round</a:t>
            </a:r>
            <a:endParaRPr lang="de-CH" dirty="0"/>
          </a:p>
          <a:p>
            <a:pPr lvl="0"/>
            <a:r>
              <a:rPr lang="en-GB" dirty="0"/>
              <a:t>POST /games/{</a:t>
            </a:r>
            <a:r>
              <a:rPr lang="en-GB" dirty="0" err="1"/>
              <a:t>gameId</a:t>
            </a:r>
            <a:r>
              <a:rPr lang="en-GB" dirty="0"/>
              <a:t>}/clues: Give a clue</a:t>
            </a:r>
            <a:endParaRPr lang="de-CH" dirty="0"/>
          </a:p>
          <a:p>
            <a:pPr lvl="0"/>
            <a:r>
              <a:rPr lang="en-GB" dirty="0"/>
              <a:t>POST /games/{</a:t>
            </a:r>
            <a:r>
              <a:rPr lang="en-GB" dirty="0" err="1"/>
              <a:t>gameId</a:t>
            </a:r>
            <a:r>
              <a:rPr lang="en-GB" dirty="0"/>
              <a:t>}/guesses: Guess a mystery word</a:t>
            </a:r>
            <a:endParaRPr lang="de-CH" dirty="0"/>
          </a:p>
          <a:p>
            <a:pPr lvl="0"/>
            <a:r>
              <a:rPr lang="en-GB" dirty="0"/>
              <a:t>DELETE /games/{</a:t>
            </a:r>
            <a:r>
              <a:rPr lang="en-GB" dirty="0" err="1"/>
              <a:t>gameId</a:t>
            </a:r>
            <a:r>
              <a:rPr lang="en-GB" dirty="0"/>
              <a:t>}: Delete a game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776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Table of Contents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User Interface Design Mock-ups</a:t>
            </a:r>
          </a:p>
          <a:p>
            <a:r>
              <a:rPr lang="en-GB" dirty="0"/>
              <a:t>Diagrams</a:t>
            </a:r>
          </a:p>
          <a:p>
            <a:r>
              <a:rPr lang="en-GB" dirty="0"/>
              <a:t>User Stories and Sprints</a:t>
            </a:r>
          </a:p>
          <a:p>
            <a:r>
              <a:rPr lang="en-GB" dirty="0"/>
              <a:t>REST Specifications and Test Cases</a:t>
            </a:r>
          </a:p>
        </p:txBody>
      </p:sp>
    </p:spTree>
    <p:extLst>
      <p:ext uri="{BB962C8B-B14F-4D97-AF65-F5344CB8AC3E}">
        <p14:creationId xmlns:p14="http://schemas.microsoft.com/office/powerpoint/2010/main" val="34969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User Interface Design </a:t>
            </a:r>
            <a:r>
              <a:rPr lang="en-GB" dirty="0"/>
              <a:t>Mock-ups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677334" y="1354138"/>
            <a:ext cx="4185623" cy="576262"/>
          </a:xfrm>
        </p:spPr>
        <p:txBody>
          <a:bodyPr/>
          <a:lstStyle/>
          <a:p>
            <a:r>
              <a:rPr lang="en-GB" dirty="0"/>
              <a:t>Login Page</a:t>
            </a:r>
          </a:p>
        </p:txBody>
      </p:sp>
      <p:pic>
        <p:nvPicPr>
          <p:cNvPr id="8" name="Grafik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1930400"/>
            <a:ext cx="8596669" cy="492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345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User Interface Design </a:t>
            </a:r>
            <a:r>
              <a:rPr lang="en-GB" dirty="0"/>
              <a:t>Mock-ups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677334" y="1354138"/>
            <a:ext cx="4185623" cy="576262"/>
          </a:xfrm>
        </p:spPr>
        <p:txBody>
          <a:bodyPr/>
          <a:lstStyle/>
          <a:p>
            <a:r>
              <a:rPr lang="en-GB" dirty="0"/>
              <a:t>Lobby Page</a:t>
            </a:r>
          </a:p>
        </p:txBody>
      </p:sp>
      <p:pic>
        <p:nvPicPr>
          <p:cNvPr id="10" name="Grafik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8596668" cy="492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044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User Interface Design </a:t>
            </a:r>
            <a:r>
              <a:rPr lang="en-GB" dirty="0"/>
              <a:t>Mock-ups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5745" y="1354138"/>
            <a:ext cx="4185623" cy="576262"/>
          </a:xfrm>
        </p:spPr>
        <p:txBody>
          <a:bodyPr/>
          <a:lstStyle/>
          <a:p>
            <a:r>
              <a:rPr lang="en-GB" dirty="0"/>
              <a:t>Game Creation Page</a:t>
            </a:r>
          </a:p>
        </p:txBody>
      </p:sp>
      <p:pic>
        <p:nvPicPr>
          <p:cNvPr id="7" name="Grafik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44" y="1930400"/>
            <a:ext cx="8598257" cy="492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111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User Interface Design </a:t>
            </a:r>
            <a:r>
              <a:rPr lang="en-GB" dirty="0"/>
              <a:t>Mock-ups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677334" y="1354138"/>
            <a:ext cx="4185623" cy="576262"/>
          </a:xfrm>
        </p:spPr>
        <p:txBody>
          <a:bodyPr/>
          <a:lstStyle/>
          <a:p>
            <a:r>
              <a:rPr lang="en-GB" dirty="0"/>
              <a:t>Game Lobby Page</a:t>
            </a:r>
          </a:p>
        </p:txBody>
      </p:sp>
      <p:pic>
        <p:nvPicPr>
          <p:cNvPr id="10" name="Grafik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1930400"/>
            <a:ext cx="8596669" cy="492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245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User Interface Design </a:t>
            </a:r>
            <a:r>
              <a:rPr lang="en-GB" dirty="0"/>
              <a:t>Mock-ups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5745" y="1354138"/>
            <a:ext cx="4185623" cy="576262"/>
          </a:xfrm>
        </p:spPr>
        <p:txBody>
          <a:bodyPr/>
          <a:lstStyle/>
          <a:p>
            <a:r>
              <a:rPr lang="en-GB" dirty="0"/>
              <a:t>Game Page: Write Clues </a:t>
            </a:r>
          </a:p>
        </p:txBody>
      </p:sp>
      <p:pic>
        <p:nvPicPr>
          <p:cNvPr id="7" name="Grafik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44" y="1930400"/>
            <a:ext cx="8598257" cy="4894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947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Diagrams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675742" y="1354138"/>
            <a:ext cx="4185623" cy="576262"/>
          </a:xfrm>
        </p:spPr>
        <p:txBody>
          <a:bodyPr/>
          <a:lstStyle/>
          <a:p>
            <a:r>
              <a:rPr lang="en-GB" dirty="0"/>
              <a:t>Component Diagram</a:t>
            </a:r>
          </a:p>
        </p:txBody>
      </p:sp>
      <p:pic>
        <p:nvPicPr>
          <p:cNvPr id="12" name="Grafik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42" y="2020440"/>
            <a:ext cx="11025293" cy="4733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21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Diagrams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7334" y="1354138"/>
            <a:ext cx="4185623" cy="576262"/>
          </a:xfrm>
        </p:spPr>
        <p:txBody>
          <a:bodyPr/>
          <a:lstStyle/>
          <a:p>
            <a:r>
              <a:rPr lang="en-GB" dirty="0"/>
              <a:t>Activity Diagram (Game)</a:t>
            </a:r>
          </a:p>
        </p:txBody>
      </p:sp>
      <p:pic>
        <p:nvPicPr>
          <p:cNvPr id="7" name="Grafik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1930400"/>
            <a:ext cx="8771467" cy="492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21383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226</Words>
  <Application>Microsoft Office PowerPoint</Application>
  <PresentationFormat>Breitbild</PresentationFormat>
  <Paragraphs>46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Facette</vt:lpstr>
      <vt:lpstr>Just One: SoPra FS2020 Milestone 2</vt:lpstr>
      <vt:lpstr>Table of Contents</vt:lpstr>
      <vt:lpstr>User Interface Design Mock-ups</vt:lpstr>
      <vt:lpstr>User Interface Design Mock-ups</vt:lpstr>
      <vt:lpstr>User Interface Design Mock-ups</vt:lpstr>
      <vt:lpstr>User Interface Design Mock-ups</vt:lpstr>
      <vt:lpstr>User Interface Design Mock-ups</vt:lpstr>
      <vt:lpstr>Diagrams</vt:lpstr>
      <vt:lpstr>Diagrams</vt:lpstr>
      <vt:lpstr>User Stories and Sprints</vt:lpstr>
      <vt:lpstr>User Stories and Sprints</vt:lpstr>
      <vt:lpstr>Rest Specifications</vt:lpstr>
      <vt:lpstr>Test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One: SoPra FS2020 Milestone 2</dc:title>
  <dc:creator>Minh Phuong Vu</dc:creator>
  <cp:lastModifiedBy>Charlotte Eder</cp:lastModifiedBy>
  <cp:revision>31</cp:revision>
  <dcterms:created xsi:type="dcterms:W3CDTF">2020-03-24T22:42:51Z</dcterms:created>
  <dcterms:modified xsi:type="dcterms:W3CDTF">2020-03-29T17:52:31Z</dcterms:modified>
</cp:coreProperties>
</file>