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CACB"/>
          </a:solidFill>
        </a:fill>
      </a:tcStyle>
    </a:wholeTbl>
    <a:band2H>
      <a:tcTxStyle b="def" i="def"/>
      <a:tcStyle>
        <a:tcBdr/>
        <a:fill>
          <a:solidFill>
            <a:srgbClr val="F6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DA"/>
          </a:solidFill>
        </a:fill>
      </a:tcStyle>
    </a:wholeTbl>
    <a:band2H>
      <a:tcTxStyle b="def" i="def"/>
      <a:tcStyle>
        <a:tcBdr/>
        <a:fill>
          <a:solidFill>
            <a:srgbClr val="E8EB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F1F1"/>
          </a:solidFill>
        </a:fill>
      </a:tcStyle>
    </a:wholeTbl>
    <a:band2H>
      <a:tcTxStyle b="def" i="def"/>
      <a:tcStyle>
        <a:tcBdr/>
        <a:fill>
          <a:solidFill>
            <a:srgbClr val="FBF8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Requires * </a:t>
            </a:r>
          </a:p>
          <a:p>
            <a:pPr/>
            <a:r>
              <a:t>Exports *</a:t>
            </a:r>
          </a:p>
          <a:p>
            <a:pPr/>
            <a:r>
              <a:t>Har tilgang til classpath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Fro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7" descr="Bild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Parallellogram 3"/>
          <p:cNvSpPr/>
          <p:nvPr/>
        </p:nvSpPr>
        <p:spPr>
          <a:xfrm>
            <a:off x="-15885" y="-1102"/>
            <a:ext cx="6442669" cy="6885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fill="norm" stroke="1" extrusionOk="0">
                <a:moveTo>
                  <a:pt x="16944" y="21565"/>
                </a:moveTo>
                <a:lnTo>
                  <a:pt x="21592" y="3"/>
                </a:lnTo>
                <a:lnTo>
                  <a:pt x="1" y="0"/>
                </a:lnTo>
                <a:cubicBezTo>
                  <a:pt x="-8" y="7206"/>
                  <a:pt x="27" y="14394"/>
                  <a:pt x="18" y="21600"/>
                </a:cubicBezTo>
                <a:lnTo>
                  <a:pt x="16944" y="2156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" name="Bilde 17" descr="Bild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271" y="6229565"/>
            <a:ext cx="2666366" cy="3390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09802" y="995880"/>
            <a:ext cx="4689882" cy="34436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Text Placeholder 28"/>
          <p:cNvSpPr/>
          <p:nvPr>
            <p:ph type="body" sz="quarter" idx="13"/>
          </p:nvPr>
        </p:nvSpPr>
        <p:spPr>
          <a:xfrm>
            <a:off x="566358" y="4687282"/>
            <a:ext cx="4613157" cy="5061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Text Placeholder 28"/>
          <p:cNvSpPr/>
          <p:nvPr>
            <p:ph type="body" sz="quarter" idx="14"/>
          </p:nvPr>
        </p:nvSpPr>
        <p:spPr>
          <a:xfrm>
            <a:off x="583946" y="5136267"/>
            <a:ext cx="2681295" cy="32905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Ellipse 8"/>
          <p:cNvSpPr/>
          <p:nvPr/>
        </p:nvSpPr>
        <p:spPr>
          <a:xfrm>
            <a:off x="7780494" y="1904861"/>
            <a:ext cx="2753779" cy="2753775"/>
          </a:xfrm>
          <a:prstGeom prst="ellipse">
            <a:avLst/>
          </a:prstGeom>
          <a:ln w="34925">
            <a:solidFill>
              <a:srgbClr val="FFFFFF">
                <a:alpha val="79000"/>
              </a:srgbClr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Ellipse 9"/>
          <p:cNvSpPr/>
          <p:nvPr/>
        </p:nvSpPr>
        <p:spPr>
          <a:xfrm>
            <a:off x="7221890" y="1334276"/>
            <a:ext cx="3845279" cy="3845272"/>
          </a:xfrm>
          <a:prstGeom prst="ellipse">
            <a:avLst/>
          </a:prstGeom>
          <a:ln w="25400" cap="rnd">
            <a:solidFill>
              <a:schemeClr val="accent1">
                <a:alpha val="46000"/>
              </a:schemeClr>
            </a:solidFill>
            <a:prstDash val="sys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pter 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ilde 6" descr="Bilde 6"/>
          <p:cNvPicPr>
            <a:picLocks noChangeAspect="1"/>
          </p:cNvPicPr>
          <p:nvPr/>
        </p:nvPicPr>
        <p:blipFill>
          <a:blip r:embed="rId2">
            <a:extLst/>
          </a:blip>
          <a:srcRect l="0" t="11360" r="24042" b="31106"/>
          <a:stretch>
            <a:fillRect/>
          </a:stretch>
        </p:blipFill>
        <p:spPr>
          <a:xfrm>
            <a:off x="2988548" y="-3"/>
            <a:ext cx="9203454" cy="685800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/>
          <p:nvPr>
            <p:ph type="body" idx="1"/>
          </p:nvPr>
        </p:nvSpPr>
        <p:spPr>
          <a:xfrm>
            <a:off x="1113323" y="1039528"/>
            <a:ext cx="9907604" cy="478375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1219200" indent="-762000">
              <a:lnSpc>
                <a:spcPct val="100000"/>
              </a:lnSpc>
              <a:defRPr sz="8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828800" indent="-914400">
              <a:lnSpc>
                <a:spcPct val="100000"/>
              </a:lnSpc>
              <a:defRPr sz="8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2387600" indent="-1016000">
              <a:lnSpc>
                <a:spcPct val="100000"/>
              </a:lnSpc>
              <a:defRPr sz="8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844800" indent="-1016000">
              <a:lnSpc>
                <a:spcPct val="100000"/>
              </a:lnSpc>
              <a:defRPr sz="80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4" name="Gruppe 9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132" name="Rektangel 10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3" name="Bilde 11" descr="Bild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hapter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ktangel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D3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" name="Bilde 6" descr="Bilde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11351" r="24043" b="31105"/>
          <a:stretch>
            <a:fillRect/>
          </a:stretch>
        </p:blipFill>
        <p:spPr>
          <a:xfrm>
            <a:off x="2988599" y="0"/>
            <a:ext cx="9203405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Body Level One…"/>
          <p:cNvSpPr txBox="1"/>
          <p:nvPr>
            <p:ph type="body" idx="1"/>
          </p:nvPr>
        </p:nvSpPr>
        <p:spPr>
          <a:xfrm>
            <a:off x="1113323" y="1039528"/>
            <a:ext cx="9907604" cy="478375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8000">
                <a:solidFill>
                  <a:srgbClr val="ECEDE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1219200" indent="-762000">
              <a:lnSpc>
                <a:spcPct val="100000"/>
              </a:lnSpc>
              <a:defRPr sz="8000">
                <a:solidFill>
                  <a:srgbClr val="ECEDE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1828800" indent="-914400">
              <a:lnSpc>
                <a:spcPct val="100000"/>
              </a:lnSpc>
              <a:defRPr sz="8000">
                <a:solidFill>
                  <a:srgbClr val="ECEDE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2387600" indent="-1016000">
              <a:lnSpc>
                <a:spcPct val="100000"/>
              </a:lnSpc>
              <a:defRPr sz="8000">
                <a:solidFill>
                  <a:srgbClr val="ECEDE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2844800" indent="-1016000">
              <a:lnSpc>
                <a:spcPct val="100000"/>
              </a:lnSpc>
              <a:defRPr sz="8000">
                <a:solidFill>
                  <a:srgbClr val="ECEDED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47" name="Gruppe 9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145" name="Rektangel 10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46" name="Bilde 11" descr="Bilde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reak page dark -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ktangel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D3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>
            <a:off x="1142198" y="1039528"/>
            <a:ext cx="9907604" cy="4783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1pPr>
            <a:lvl2pPr marL="1219200" indent="-762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2pPr>
            <a:lvl3pPr marL="1828800" indent="-9144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3pPr>
            <a:lvl4pPr marL="2387600" indent="-1016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4pPr>
            <a:lvl5pPr marL="2844800" indent="-1016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9" name="Gruppe 6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157" name="Rektangel 7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58" name="Bilde 8" descr="Bild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reak page red -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ktangel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142198" y="1039528"/>
            <a:ext cx="9907604" cy="4783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1pPr>
            <a:lvl2pPr marL="1219200" indent="-762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2pPr>
            <a:lvl3pPr marL="1828800" indent="-9144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3pPr>
            <a:lvl4pPr marL="2387600" indent="-1016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4pPr>
            <a:lvl5pPr marL="2844800" indent="-1016000" algn="ctr">
              <a:lnSpc>
                <a:spcPct val="100000"/>
              </a:lnSpc>
              <a:defRPr b="1" sz="8000">
                <a:solidFill>
                  <a:srgbClr val="ECEDED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Rektangel 8"/>
          <p:cNvSpPr/>
          <p:nvPr/>
        </p:nvSpPr>
        <p:spPr>
          <a:xfrm>
            <a:off x="-3" y="-1"/>
            <a:ext cx="802806" cy="10523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0" name="Bilde 10" descr="Bild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60" y="541209"/>
            <a:ext cx="432081" cy="31857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ktangel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Plassholder for bilde 11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182" name="Gruppe 7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180" name="Rektangel 8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1" name="Bilde 9" descr="Bild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c - regula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V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ktangel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ktangel 17"/>
          <p:cNvSpPr/>
          <p:nvPr/>
        </p:nvSpPr>
        <p:spPr>
          <a:xfrm>
            <a:off x="1040523" y="4750675"/>
            <a:ext cx="2543507" cy="462456"/>
          </a:xfrm>
          <a:prstGeom prst="rect">
            <a:avLst/>
          </a:prstGeom>
          <a:solidFill>
            <a:srgbClr val="55555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3815710" y="1607329"/>
            <a:ext cx="4319002" cy="442770"/>
          </a:xfrm>
          <a:prstGeom prst="rect">
            <a:avLst/>
          </a:prstGeom>
        </p:spPr>
        <p:txBody>
          <a:bodyPr anchor="b"/>
          <a:lstStyle>
            <a:lvl1pPr>
              <a:lnSpc>
                <a:spcPts val="4000"/>
              </a:lnSpc>
              <a:spcBef>
                <a:spcPts val="0"/>
              </a:spcBef>
              <a:defRPr sz="1800"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lnSpc>
                <a:spcPts val="4000"/>
              </a:lnSpc>
              <a:spcBef>
                <a:spcPts val="0"/>
              </a:spcBef>
              <a:buSzTx/>
              <a:buNone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SzTx/>
              <a:buNone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lnSpc>
                <a:spcPts val="4000"/>
              </a:lnSpc>
              <a:spcBef>
                <a:spcPts val="0"/>
              </a:spcBef>
              <a:buSzTx/>
              <a:buNone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lnSpc>
                <a:spcPts val="4000"/>
              </a:lnSpc>
              <a:spcBef>
                <a:spcPts val="0"/>
              </a:spcBef>
              <a:buSzTx/>
              <a:buNone/>
              <a:defRPr sz="1800"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Picture Placeholder 3"/>
          <p:cNvSpPr/>
          <p:nvPr>
            <p:ph type="pic" sz="quarter" idx="13"/>
          </p:nvPr>
        </p:nvSpPr>
        <p:spPr>
          <a:xfrm>
            <a:off x="1028101" y="1736725"/>
            <a:ext cx="2552401" cy="28430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1" name="Text Placeholder 2"/>
          <p:cNvSpPr/>
          <p:nvPr>
            <p:ph type="body" sz="half" idx="14"/>
          </p:nvPr>
        </p:nvSpPr>
        <p:spPr>
          <a:xfrm>
            <a:off x="3804148" y="2260119"/>
            <a:ext cx="4339188" cy="41565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Text Placeholder 2"/>
          <p:cNvSpPr/>
          <p:nvPr>
            <p:ph type="body" sz="quarter" idx="15"/>
          </p:nvPr>
        </p:nvSpPr>
        <p:spPr>
          <a:xfrm>
            <a:off x="2142818" y="4848404"/>
            <a:ext cx="1375411" cy="52253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traight Connector 9"/>
          <p:cNvSpPr/>
          <p:nvPr/>
        </p:nvSpPr>
        <p:spPr>
          <a:xfrm>
            <a:off x="8759824" y="2077339"/>
            <a:ext cx="3058790" cy="9"/>
          </a:xfrm>
          <a:prstGeom prst="line">
            <a:avLst/>
          </a:prstGeom>
          <a:ln w="12700">
            <a:solidFill>
              <a:srgbClr val="55555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Text Placeholder 2"/>
          <p:cNvSpPr/>
          <p:nvPr>
            <p:ph type="body" sz="quarter" idx="16"/>
          </p:nvPr>
        </p:nvSpPr>
        <p:spPr>
          <a:xfrm>
            <a:off x="8669359" y="2260119"/>
            <a:ext cx="3097409" cy="256204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TekstSylinder 43"/>
          <p:cNvSpPr txBox="1"/>
          <p:nvPr/>
        </p:nvSpPr>
        <p:spPr>
          <a:xfrm>
            <a:off x="252247" y="4827382"/>
            <a:ext cx="2288085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z="1400">
                <a:solidFill>
                  <a:srgbClr val="FFFFFF"/>
                </a:solidFill>
              </a:defRPr>
            </a:lvl1pPr>
          </a:lstStyle>
          <a:p>
            <a:pPr/>
            <a:r>
              <a:t>AVAILABLE FROM</a:t>
            </a:r>
          </a:p>
        </p:txBody>
      </p:sp>
      <p:sp>
        <p:nvSpPr>
          <p:cNvPr id="206" name="Text Placeholder 2"/>
          <p:cNvSpPr/>
          <p:nvPr>
            <p:ph type="body" sz="quarter" idx="17"/>
          </p:nvPr>
        </p:nvSpPr>
        <p:spPr>
          <a:xfrm>
            <a:off x="8668594" y="4946239"/>
            <a:ext cx="3046419" cy="1470442"/>
          </a:xfrm>
          <a:prstGeom prst="rect">
            <a:avLst/>
          </a:prstGeom>
        </p:spPr>
        <p:txBody>
          <a:bodyPr numCol="2" spcCol="179999"/>
          <a:lstStyle/>
          <a:p>
            <a:pPr/>
          </a:p>
        </p:txBody>
      </p:sp>
      <p:sp>
        <p:nvSpPr>
          <p:cNvPr id="207" name="Plassholder for tekst 9"/>
          <p:cNvSpPr/>
          <p:nvPr>
            <p:ph type="body" sz="quarter" idx="18"/>
          </p:nvPr>
        </p:nvSpPr>
        <p:spPr>
          <a:xfrm>
            <a:off x="8664130" y="1607329"/>
            <a:ext cx="3119891" cy="442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08" name="Straight Connector 9"/>
          <p:cNvSpPr/>
          <p:nvPr/>
        </p:nvSpPr>
        <p:spPr>
          <a:xfrm>
            <a:off x="3908783" y="2079854"/>
            <a:ext cx="4225931" cy="7"/>
          </a:xfrm>
          <a:prstGeom prst="line">
            <a:avLst/>
          </a:prstGeom>
          <a:ln w="12700">
            <a:solidFill>
              <a:srgbClr val="55555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960025" y="9144"/>
            <a:ext cx="7176445" cy="118645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3000"/>
            </a:lvl1pPr>
          </a:lstStyle>
          <a:p>
            <a:pPr/>
            <a:r>
              <a:t>Title Text</a:t>
            </a:r>
          </a:p>
        </p:txBody>
      </p:sp>
      <p:grpSp>
        <p:nvGrpSpPr>
          <p:cNvPr id="212" name="Gruppe 22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210" name="Rektangel 23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1" name="Bilde 25" descr="Bilde 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ktangel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Picture Placeholder 9"/>
          <p:cNvSpPr/>
          <p:nvPr>
            <p:ph type="pic" sz="quarter" idx="13"/>
          </p:nvPr>
        </p:nvSpPr>
        <p:spPr>
          <a:xfrm>
            <a:off x="1198159" y="1753286"/>
            <a:ext cx="1221120" cy="1221116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2" name="Picture Placeholder 9"/>
          <p:cNvSpPr/>
          <p:nvPr>
            <p:ph type="pic" sz="quarter" idx="14"/>
          </p:nvPr>
        </p:nvSpPr>
        <p:spPr>
          <a:xfrm>
            <a:off x="2912672" y="1753286"/>
            <a:ext cx="1221116" cy="1221116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3" name="Picture Placeholder 9"/>
          <p:cNvSpPr/>
          <p:nvPr>
            <p:ph type="pic" sz="quarter" idx="15"/>
          </p:nvPr>
        </p:nvSpPr>
        <p:spPr>
          <a:xfrm>
            <a:off x="4627190" y="1776085"/>
            <a:ext cx="1221120" cy="1221115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4" name="Picture Placeholder 9"/>
          <p:cNvSpPr/>
          <p:nvPr>
            <p:ph type="pic" sz="quarter" idx="16"/>
          </p:nvPr>
        </p:nvSpPr>
        <p:spPr>
          <a:xfrm>
            <a:off x="6341707" y="1753286"/>
            <a:ext cx="1221120" cy="1221116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" name="Picture Placeholder 9"/>
          <p:cNvSpPr/>
          <p:nvPr>
            <p:ph type="pic" sz="quarter" idx="17"/>
          </p:nvPr>
        </p:nvSpPr>
        <p:spPr>
          <a:xfrm>
            <a:off x="8056222" y="1753286"/>
            <a:ext cx="1221120" cy="1221116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6" name="Picture Placeholder 9"/>
          <p:cNvSpPr/>
          <p:nvPr>
            <p:ph type="pic" sz="quarter" idx="18"/>
          </p:nvPr>
        </p:nvSpPr>
        <p:spPr>
          <a:xfrm>
            <a:off x="9770736" y="1776085"/>
            <a:ext cx="1221120" cy="1221115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7" name="Picture Placeholder 9"/>
          <p:cNvSpPr/>
          <p:nvPr>
            <p:ph type="pic" sz="quarter" idx="19"/>
          </p:nvPr>
        </p:nvSpPr>
        <p:spPr>
          <a:xfrm>
            <a:off x="1198159" y="3749726"/>
            <a:ext cx="1221120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Picture Placeholder 9"/>
          <p:cNvSpPr/>
          <p:nvPr>
            <p:ph type="pic" sz="quarter" idx="20"/>
          </p:nvPr>
        </p:nvSpPr>
        <p:spPr>
          <a:xfrm>
            <a:off x="2912672" y="3749726"/>
            <a:ext cx="1221116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9" name="Picture Placeholder 9"/>
          <p:cNvSpPr/>
          <p:nvPr>
            <p:ph type="pic" sz="quarter" idx="21"/>
          </p:nvPr>
        </p:nvSpPr>
        <p:spPr>
          <a:xfrm>
            <a:off x="4627190" y="3772527"/>
            <a:ext cx="1221120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0" name="Picture Placeholder 9"/>
          <p:cNvSpPr/>
          <p:nvPr>
            <p:ph type="pic" sz="quarter" idx="22"/>
          </p:nvPr>
        </p:nvSpPr>
        <p:spPr>
          <a:xfrm>
            <a:off x="6341707" y="3749726"/>
            <a:ext cx="1221120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1" name="Picture Placeholder 9"/>
          <p:cNvSpPr/>
          <p:nvPr>
            <p:ph type="pic" sz="quarter" idx="23"/>
          </p:nvPr>
        </p:nvSpPr>
        <p:spPr>
          <a:xfrm>
            <a:off x="8056222" y="3749726"/>
            <a:ext cx="1221120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2" name="Picture Placeholder 9"/>
          <p:cNvSpPr/>
          <p:nvPr>
            <p:ph type="pic" sz="quarter" idx="24"/>
          </p:nvPr>
        </p:nvSpPr>
        <p:spPr>
          <a:xfrm>
            <a:off x="9770736" y="3772527"/>
            <a:ext cx="1221120" cy="1221120"/>
          </a:xfrm>
          <a:prstGeom prst="rect">
            <a:avLst/>
          </a:prstGeom>
          <a:ln>
            <a:solidFill>
              <a:srgbClr val="FFFFFF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35" name="Gruppe 17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233" name="Rektangel 19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4" name="Bilde 32" descr="Bilde 3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1097944" y="-17897"/>
            <a:ext cx="9797365" cy="1226243"/>
          </a:xfrm>
          <a:prstGeom prst="rect">
            <a:avLst/>
          </a:prstGeom>
        </p:spPr>
        <p:txBody>
          <a:bodyPr anchor="b"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  <a:lvl2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2pPr>
            <a:lvl3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3pPr>
            <a:lvl4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4pPr>
            <a:lvl5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Plassholder for tekst 3"/>
          <p:cNvSpPr/>
          <p:nvPr>
            <p:ph type="body" sz="quarter" idx="25"/>
          </p:nvPr>
        </p:nvSpPr>
        <p:spPr>
          <a:xfrm>
            <a:off x="902354" y="3026486"/>
            <a:ext cx="1817967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38" name="Plassholder for tekst 3"/>
          <p:cNvSpPr/>
          <p:nvPr>
            <p:ph type="body" sz="quarter" idx="26"/>
          </p:nvPr>
        </p:nvSpPr>
        <p:spPr>
          <a:xfrm>
            <a:off x="902354" y="3225992"/>
            <a:ext cx="1817967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39" name="Plassholder for tekst 3"/>
          <p:cNvSpPr/>
          <p:nvPr>
            <p:ph type="body" sz="quarter" idx="27"/>
          </p:nvPr>
        </p:nvSpPr>
        <p:spPr>
          <a:xfrm>
            <a:off x="2594629" y="3026486"/>
            <a:ext cx="1817967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0" name="Plassholder for tekst 3"/>
          <p:cNvSpPr/>
          <p:nvPr>
            <p:ph type="body" sz="quarter" idx="28"/>
          </p:nvPr>
        </p:nvSpPr>
        <p:spPr>
          <a:xfrm>
            <a:off x="2594629" y="3225992"/>
            <a:ext cx="1817967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1" name="Plassholder for tekst 3"/>
          <p:cNvSpPr/>
          <p:nvPr>
            <p:ph type="body" sz="quarter" idx="29"/>
          </p:nvPr>
        </p:nvSpPr>
        <p:spPr>
          <a:xfrm>
            <a:off x="4323417" y="3026486"/>
            <a:ext cx="1817968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2" name="Plassholder for tekst 3"/>
          <p:cNvSpPr/>
          <p:nvPr>
            <p:ph type="body" sz="quarter" idx="30"/>
          </p:nvPr>
        </p:nvSpPr>
        <p:spPr>
          <a:xfrm>
            <a:off x="4323417" y="3225992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3" name="Plassholder for tekst 3"/>
          <p:cNvSpPr/>
          <p:nvPr>
            <p:ph type="body" sz="quarter" idx="31"/>
          </p:nvPr>
        </p:nvSpPr>
        <p:spPr>
          <a:xfrm>
            <a:off x="6050617" y="3026486"/>
            <a:ext cx="1817968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4" name="Plassholder for tekst 3"/>
          <p:cNvSpPr/>
          <p:nvPr>
            <p:ph type="body" sz="quarter" idx="32"/>
          </p:nvPr>
        </p:nvSpPr>
        <p:spPr>
          <a:xfrm>
            <a:off x="6050617" y="3225992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5" name="Plassholder for tekst 3"/>
          <p:cNvSpPr/>
          <p:nvPr>
            <p:ph type="body" sz="quarter" idx="33"/>
          </p:nvPr>
        </p:nvSpPr>
        <p:spPr>
          <a:xfrm>
            <a:off x="7742893" y="3026486"/>
            <a:ext cx="1817968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6" name="Plassholder for tekst 3"/>
          <p:cNvSpPr/>
          <p:nvPr>
            <p:ph type="body" sz="quarter" idx="34"/>
          </p:nvPr>
        </p:nvSpPr>
        <p:spPr>
          <a:xfrm>
            <a:off x="7742893" y="3225992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7" name="Plassholder for tekst 3"/>
          <p:cNvSpPr/>
          <p:nvPr>
            <p:ph type="body" sz="quarter" idx="35"/>
          </p:nvPr>
        </p:nvSpPr>
        <p:spPr>
          <a:xfrm>
            <a:off x="9471679" y="3026486"/>
            <a:ext cx="1817968" cy="192209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8" name="Plassholder for tekst 3"/>
          <p:cNvSpPr/>
          <p:nvPr>
            <p:ph type="body" sz="quarter" idx="36"/>
          </p:nvPr>
        </p:nvSpPr>
        <p:spPr>
          <a:xfrm>
            <a:off x="9471679" y="3225992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49" name="Plassholder for tekst 3"/>
          <p:cNvSpPr/>
          <p:nvPr>
            <p:ph type="body" sz="quarter" idx="37"/>
          </p:nvPr>
        </p:nvSpPr>
        <p:spPr>
          <a:xfrm>
            <a:off x="902354" y="5013325"/>
            <a:ext cx="1817967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0" name="Plassholder for tekst 3"/>
          <p:cNvSpPr/>
          <p:nvPr>
            <p:ph type="body" sz="quarter" idx="38"/>
          </p:nvPr>
        </p:nvSpPr>
        <p:spPr>
          <a:xfrm>
            <a:off x="902354" y="5212829"/>
            <a:ext cx="1817967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1" name="Plassholder for tekst 3"/>
          <p:cNvSpPr/>
          <p:nvPr>
            <p:ph type="body" sz="quarter" idx="39"/>
          </p:nvPr>
        </p:nvSpPr>
        <p:spPr>
          <a:xfrm>
            <a:off x="2594629" y="5013325"/>
            <a:ext cx="1817967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2" name="Plassholder for tekst 3"/>
          <p:cNvSpPr/>
          <p:nvPr>
            <p:ph type="body" sz="quarter" idx="40"/>
          </p:nvPr>
        </p:nvSpPr>
        <p:spPr>
          <a:xfrm>
            <a:off x="2594629" y="5212829"/>
            <a:ext cx="1817967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3" name="Plassholder for tekst 3"/>
          <p:cNvSpPr/>
          <p:nvPr>
            <p:ph type="body" sz="quarter" idx="41"/>
          </p:nvPr>
        </p:nvSpPr>
        <p:spPr>
          <a:xfrm>
            <a:off x="4323417" y="5013325"/>
            <a:ext cx="1817968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4" name="Plassholder for tekst 3"/>
          <p:cNvSpPr/>
          <p:nvPr>
            <p:ph type="body" sz="quarter" idx="42"/>
          </p:nvPr>
        </p:nvSpPr>
        <p:spPr>
          <a:xfrm>
            <a:off x="6050617" y="5013325"/>
            <a:ext cx="1817968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5" name="Plassholder for tekst 3"/>
          <p:cNvSpPr/>
          <p:nvPr>
            <p:ph type="body" sz="quarter" idx="43"/>
          </p:nvPr>
        </p:nvSpPr>
        <p:spPr>
          <a:xfrm>
            <a:off x="6050617" y="5212829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6" name="Plassholder for tekst 3"/>
          <p:cNvSpPr/>
          <p:nvPr>
            <p:ph type="body" sz="quarter" idx="44"/>
          </p:nvPr>
        </p:nvSpPr>
        <p:spPr>
          <a:xfrm>
            <a:off x="7742893" y="5013325"/>
            <a:ext cx="1817968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7" name="Plassholder for tekst 3"/>
          <p:cNvSpPr/>
          <p:nvPr>
            <p:ph type="body" sz="quarter" idx="45"/>
          </p:nvPr>
        </p:nvSpPr>
        <p:spPr>
          <a:xfrm>
            <a:off x="7742893" y="5212829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8" name="Plassholder for tekst 3"/>
          <p:cNvSpPr/>
          <p:nvPr>
            <p:ph type="body" sz="quarter" idx="46"/>
          </p:nvPr>
        </p:nvSpPr>
        <p:spPr>
          <a:xfrm>
            <a:off x="9471679" y="5013325"/>
            <a:ext cx="1817968" cy="19220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59" name="Plassholder for tekst 3"/>
          <p:cNvSpPr/>
          <p:nvPr>
            <p:ph type="body" sz="quarter" idx="47"/>
          </p:nvPr>
        </p:nvSpPr>
        <p:spPr>
          <a:xfrm>
            <a:off x="9471679" y="5212829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60" name="Plassholder for tekst 3"/>
          <p:cNvSpPr/>
          <p:nvPr>
            <p:ph type="body" sz="quarter" idx="48"/>
          </p:nvPr>
        </p:nvSpPr>
        <p:spPr>
          <a:xfrm>
            <a:off x="4323417" y="5217352"/>
            <a:ext cx="1817968" cy="155633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ktangel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Picture Placeholder 3"/>
          <p:cNvSpPr/>
          <p:nvPr>
            <p:ph type="pic" sz="quarter" idx="13"/>
          </p:nvPr>
        </p:nvSpPr>
        <p:spPr>
          <a:xfrm>
            <a:off x="1200150" y="2665058"/>
            <a:ext cx="2038276" cy="21945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0" name="Picture Placeholder 3"/>
          <p:cNvSpPr/>
          <p:nvPr>
            <p:ph type="pic" sz="quarter" idx="14"/>
          </p:nvPr>
        </p:nvSpPr>
        <p:spPr>
          <a:xfrm>
            <a:off x="3783162" y="2665058"/>
            <a:ext cx="2038280" cy="21945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Picture Placeholder 3"/>
          <p:cNvSpPr/>
          <p:nvPr>
            <p:ph type="pic" sz="quarter" idx="15"/>
          </p:nvPr>
        </p:nvSpPr>
        <p:spPr>
          <a:xfrm>
            <a:off x="6366173" y="2665058"/>
            <a:ext cx="2038277" cy="21945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2" name="Picture Placeholder 3"/>
          <p:cNvSpPr/>
          <p:nvPr>
            <p:ph type="pic" sz="quarter" idx="16"/>
          </p:nvPr>
        </p:nvSpPr>
        <p:spPr>
          <a:xfrm>
            <a:off x="8949187" y="2665058"/>
            <a:ext cx="2038278" cy="21945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75" name="Gruppe 14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273" name="Rektangel 16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74" name="Bilde 17" descr="Bilde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1097944" y="-17897"/>
            <a:ext cx="9797365" cy="1226243"/>
          </a:xfrm>
          <a:prstGeom prst="rect">
            <a:avLst/>
          </a:prstGeom>
        </p:spPr>
        <p:txBody>
          <a:bodyPr anchor="b"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  <a:lvl2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2pPr>
            <a:lvl3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3pPr>
            <a:lvl4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4pPr>
            <a:lvl5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Plassholder for tekst 3"/>
          <p:cNvSpPr/>
          <p:nvPr>
            <p:ph type="body" sz="quarter" idx="17"/>
          </p:nvPr>
        </p:nvSpPr>
        <p:spPr>
          <a:xfrm>
            <a:off x="1195358" y="4999418"/>
            <a:ext cx="2054920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78" name="Plassholder for tekst 3"/>
          <p:cNvSpPr/>
          <p:nvPr>
            <p:ph type="body" sz="quarter" idx="18"/>
          </p:nvPr>
        </p:nvSpPr>
        <p:spPr>
          <a:xfrm>
            <a:off x="1200149" y="5260883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79" name="Plassholder for tekst 3"/>
          <p:cNvSpPr/>
          <p:nvPr>
            <p:ph type="body" sz="quarter" idx="19"/>
          </p:nvPr>
        </p:nvSpPr>
        <p:spPr>
          <a:xfrm>
            <a:off x="3780616" y="4999418"/>
            <a:ext cx="2054920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0" name="Plassholder for tekst 3"/>
          <p:cNvSpPr/>
          <p:nvPr>
            <p:ph type="body" sz="quarter" idx="20"/>
          </p:nvPr>
        </p:nvSpPr>
        <p:spPr>
          <a:xfrm>
            <a:off x="3785408" y="5260883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1" name="Plassholder for tekst 3"/>
          <p:cNvSpPr/>
          <p:nvPr>
            <p:ph type="body" sz="quarter" idx="21"/>
          </p:nvPr>
        </p:nvSpPr>
        <p:spPr>
          <a:xfrm>
            <a:off x="6365873" y="4999418"/>
            <a:ext cx="2054920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2" name="Plassholder for tekst 3"/>
          <p:cNvSpPr/>
          <p:nvPr>
            <p:ph type="body" sz="quarter" idx="22"/>
          </p:nvPr>
        </p:nvSpPr>
        <p:spPr>
          <a:xfrm>
            <a:off x="6370666" y="5260883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3" name="Plassholder for tekst 3"/>
          <p:cNvSpPr/>
          <p:nvPr>
            <p:ph type="body" sz="quarter" idx="23"/>
          </p:nvPr>
        </p:nvSpPr>
        <p:spPr>
          <a:xfrm>
            <a:off x="8951131" y="4999418"/>
            <a:ext cx="2054920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4" name="Plassholder for tekst 3"/>
          <p:cNvSpPr/>
          <p:nvPr>
            <p:ph type="body" sz="quarter" idx="24"/>
          </p:nvPr>
        </p:nvSpPr>
        <p:spPr>
          <a:xfrm>
            <a:off x="8955923" y="5260883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big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ktangel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Picture Placeholder 3"/>
          <p:cNvSpPr/>
          <p:nvPr>
            <p:ph type="pic" sz="quarter" idx="13"/>
          </p:nvPr>
        </p:nvSpPr>
        <p:spPr>
          <a:xfrm>
            <a:off x="0" y="2128065"/>
            <a:ext cx="3947160" cy="27432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4" name="Picture Placeholder 3"/>
          <p:cNvSpPr/>
          <p:nvPr>
            <p:ph type="pic" sz="quarter" idx="14"/>
          </p:nvPr>
        </p:nvSpPr>
        <p:spPr>
          <a:xfrm>
            <a:off x="8244840" y="2128065"/>
            <a:ext cx="3947160" cy="27432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Picture Placeholder 3"/>
          <p:cNvSpPr/>
          <p:nvPr>
            <p:ph type="pic" sz="quarter" idx="15"/>
          </p:nvPr>
        </p:nvSpPr>
        <p:spPr>
          <a:xfrm>
            <a:off x="4122420" y="2128065"/>
            <a:ext cx="3947160" cy="27432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98" name="Gruppe 10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296" name="Rektangel 12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97" name="Bilde 15" descr="Bild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Body Level One…"/>
          <p:cNvSpPr txBox="1"/>
          <p:nvPr>
            <p:ph type="body" sz="quarter" idx="1"/>
          </p:nvPr>
        </p:nvSpPr>
        <p:spPr>
          <a:xfrm>
            <a:off x="1097944" y="-17897"/>
            <a:ext cx="9797365" cy="1226243"/>
          </a:xfrm>
          <a:prstGeom prst="rect">
            <a:avLst/>
          </a:prstGeom>
        </p:spPr>
        <p:txBody>
          <a:bodyPr anchor="b"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  <a:lvl2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2pPr>
            <a:lvl3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3pPr>
            <a:lvl4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4pPr>
            <a:lvl5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Plassholder for tekst 3"/>
          <p:cNvSpPr/>
          <p:nvPr>
            <p:ph type="body" sz="quarter" idx="16"/>
          </p:nvPr>
        </p:nvSpPr>
        <p:spPr>
          <a:xfrm>
            <a:off x="928341" y="5084271"/>
            <a:ext cx="2054918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1" name="Plassholder for tekst 3"/>
          <p:cNvSpPr/>
          <p:nvPr>
            <p:ph type="body" sz="quarter" idx="17"/>
          </p:nvPr>
        </p:nvSpPr>
        <p:spPr>
          <a:xfrm>
            <a:off x="933131" y="5354049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2" name="Plassholder for tekst 3"/>
          <p:cNvSpPr/>
          <p:nvPr>
            <p:ph type="body" sz="quarter" idx="18"/>
          </p:nvPr>
        </p:nvSpPr>
        <p:spPr>
          <a:xfrm>
            <a:off x="5059767" y="5084271"/>
            <a:ext cx="2054920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3" name="Plassholder for tekst 3"/>
          <p:cNvSpPr/>
          <p:nvPr>
            <p:ph type="body" sz="quarter" idx="19"/>
          </p:nvPr>
        </p:nvSpPr>
        <p:spPr>
          <a:xfrm>
            <a:off x="5064559" y="5354049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4" name="Plassholder for tekst 3"/>
          <p:cNvSpPr/>
          <p:nvPr>
            <p:ph type="body" sz="quarter" idx="20"/>
          </p:nvPr>
        </p:nvSpPr>
        <p:spPr>
          <a:xfrm>
            <a:off x="9166256" y="5084271"/>
            <a:ext cx="2054919" cy="21637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5" name="Plassholder for tekst 3"/>
          <p:cNvSpPr/>
          <p:nvPr>
            <p:ph type="body" sz="quarter" idx="21"/>
          </p:nvPr>
        </p:nvSpPr>
        <p:spPr>
          <a:xfrm>
            <a:off x="9171047" y="5354049"/>
            <a:ext cx="2050129" cy="207166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e 1" descr="Bild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098"/>
            <a:ext cx="12192000" cy="68621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Parallellogram 3"/>
          <p:cNvSpPr/>
          <p:nvPr/>
        </p:nvSpPr>
        <p:spPr>
          <a:xfrm>
            <a:off x="5623414" y="-4095"/>
            <a:ext cx="6578280" cy="687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553" y="0"/>
                </a:lnTo>
                <a:lnTo>
                  <a:pt x="21600" y="1"/>
                </a:lnTo>
                <a:cubicBezTo>
                  <a:pt x="21591" y="7220"/>
                  <a:pt x="21597" y="14373"/>
                  <a:pt x="21589" y="21592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" name="Bilde 7" descr="Bild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4009" y="6229565"/>
            <a:ext cx="2666366" cy="33904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166325" y="995880"/>
            <a:ext cx="4689887" cy="34436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ext Placeholder 28"/>
          <p:cNvSpPr/>
          <p:nvPr>
            <p:ph type="body" sz="quarter" idx="13"/>
          </p:nvPr>
        </p:nvSpPr>
        <p:spPr>
          <a:xfrm>
            <a:off x="7222887" y="4687282"/>
            <a:ext cx="4613146" cy="5061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Text Placeholder 28"/>
          <p:cNvSpPr/>
          <p:nvPr>
            <p:ph type="body" sz="quarter" idx="14"/>
          </p:nvPr>
        </p:nvSpPr>
        <p:spPr>
          <a:xfrm>
            <a:off x="7240471" y="5136267"/>
            <a:ext cx="2681295" cy="32905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Ellipse 4"/>
          <p:cNvSpPr/>
          <p:nvPr/>
        </p:nvSpPr>
        <p:spPr>
          <a:xfrm>
            <a:off x="2495904" y="4078358"/>
            <a:ext cx="91557" cy="9155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Ellipse 18"/>
          <p:cNvSpPr/>
          <p:nvPr/>
        </p:nvSpPr>
        <p:spPr>
          <a:xfrm>
            <a:off x="2730499" y="3500044"/>
            <a:ext cx="73823" cy="7382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Ellipse 19"/>
          <p:cNvSpPr/>
          <p:nvPr/>
        </p:nvSpPr>
        <p:spPr>
          <a:xfrm>
            <a:off x="3569965" y="3958092"/>
            <a:ext cx="101427" cy="1014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Ellipse 20"/>
          <p:cNvSpPr/>
          <p:nvPr/>
        </p:nvSpPr>
        <p:spPr>
          <a:xfrm>
            <a:off x="3420850" y="3487737"/>
            <a:ext cx="98437" cy="9843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Ellipse 21"/>
          <p:cNvSpPr/>
          <p:nvPr/>
        </p:nvSpPr>
        <p:spPr>
          <a:xfrm>
            <a:off x="4535994" y="2635717"/>
            <a:ext cx="112207" cy="11220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Ellipse 22"/>
          <p:cNvSpPr/>
          <p:nvPr/>
        </p:nvSpPr>
        <p:spPr>
          <a:xfrm>
            <a:off x="3515717" y="2756491"/>
            <a:ext cx="108041" cy="1080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Ellipse 23"/>
          <p:cNvSpPr/>
          <p:nvPr/>
        </p:nvSpPr>
        <p:spPr>
          <a:xfrm>
            <a:off x="3947045" y="3247001"/>
            <a:ext cx="53393" cy="5339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Ellipse 24"/>
          <p:cNvSpPr/>
          <p:nvPr/>
        </p:nvSpPr>
        <p:spPr>
          <a:xfrm>
            <a:off x="2868110" y="4227035"/>
            <a:ext cx="115497" cy="1154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Ellipse 25"/>
          <p:cNvSpPr/>
          <p:nvPr/>
        </p:nvSpPr>
        <p:spPr>
          <a:xfrm>
            <a:off x="2527655" y="2612887"/>
            <a:ext cx="85873" cy="858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Ellipse 26"/>
          <p:cNvSpPr/>
          <p:nvPr/>
        </p:nvSpPr>
        <p:spPr>
          <a:xfrm>
            <a:off x="4541966" y="4141601"/>
            <a:ext cx="98251" cy="9825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Ellipse 28"/>
          <p:cNvSpPr/>
          <p:nvPr/>
        </p:nvSpPr>
        <p:spPr>
          <a:xfrm>
            <a:off x="1199697" y="2774139"/>
            <a:ext cx="830451" cy="830444"/>
          </a:xfrm>
          <a:prstGeom prst="ellipse">
            <a:avLst/>
          </a:prstGeom>
          <a:ln w="12700">
            <a:solidFill>
              <a:schemeClr val="accent1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Ellipse 27"/>
          <p:cNvSpPr/>
          <p:nvPr/>
        </p:nvSpPr>
        <p:spPr>
          <a:xfrm>
            <a:off x="1958860" y="3281081"/>
            <a:ext cx="109825" cy="10982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large pictu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ktangel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Picture Placeholder 3"/>
          <p:cNvSpPr/>
          <p:nvPr>
            <p:ph type="pic" sz="quarter" idx="13"/>
          </p:nvPr>
        </p:nvSpPr>
        <p:spPr>
          <a:xfrm>
            <a:off x="388938" y="1767333"/>
            <a:ext cx="2635883" cy="38404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5" name="Picture Placeholder 3"/>
          <p:cNvSpPr/>
          <p:nvPr>
            <p:ph type="pic" sz="quarter" idx="14"/>
          </p:nvPr>
        </p:nvSpPr>
        <p:spPr>
          <a:xfrm>
            <a:off x="9122161" y="1767333"/>
            <a:ext cx="2635887" cy="38404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6" name="Picture Placeholder 3"/>
          <p:cNvSpPr/>
          <p:nvPr>
            <p:ph type="pic" sz="quarter" idx="15"/>
          </p:nvPr>
        </p:nvSpPr>
        <p:spPr>
          <a:xfrm>
            <a:off x="6211087" y="1767333"/>
            <a:ext cx="2635890" cy="38404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7" name="Picture Placeholder 3"/>
          <p:cNvSpPr/>
          <p:nvPr>
            <p:ph type="pic" sz="quarter" idx="16"/>
          </p:nvPr>
        </p:nvSpPr>
        <p:spPr>
          <a:xfrm>
            <a:off x="3300012" y="1767333"/>
            <a:ext cx="2635890" cy="38404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20" name="Gruppe 14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318" name="Rektangel 16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19" name="Bilde 17" descr="Bilde 1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1" name="Body Level One…"/>
          <p:cNvSpPr txBox="1"/>
          <p:nvPr>
            <p:ph type="body" sz="quarter" idx="1"/>
          </p:nvPr>
        </p:nvSpPr>
        <p:spPr>
          <a:xfrm>
            <a:off x="1097944" y="-17897"/>
            <a:ext cx="9797365" cy="1226243"/>
          </a:xfrm>
          <a:prstGeom prst="rect">
            <a:avLst/>
          </a:prstGeom>
        </p:spPr>
        <p:txBody>
          <a:bodyPr anchor="b"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  <a:lvl2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2pPr>
            <a:lvl3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3pPr>
            <a:lvl4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4pPr>
            <a:lvl5pPr marL="0" indent="0">
              <a:lnSpc>
                <a:spcPts val="3600"/>
              </a:lnSpc>
              <a:spcBef>
                <a:spcPts val="0"/>
              </a:spcBef>
              <a:buSzTx/>
              <a:buNone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arallellogram 3"/>
          <p:cNvSpPr/>
          <p:nvPr/>
        </p:nvSpPr>
        <p:spPr>
          <a:xfrm>
            <a:off x="-16372" y="-12904"/>
            <a:ext cx="8769684" cy="6881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8181" y="21600"/>
                </a:moveTo>
                <a:lnTo>
                  <a:pt x="21595" y="28"/>
                </a:lnTo>
                <a:lnTo>
                  <a:pt x="2" y="0"/>
                </a:lnTo>
                <a:cubicBezTo>
                  <a:pt x="-5" y="7210"/>
                  <a:pt x="14" y="14353"/>
                  <a:pt x="8" y="21563"/>
                </a:cubicBezTo>
                <a:lnTo>
                  <a:pt x="18181" y="21600"/>
                </a:lnTo>
                <a:close/>
              </a:path>
            </a:pathLst>
          </a:custGeom>
          <a:solidFill>
            <a:srgbClr val="F2F2F2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Picture Placeholder 3"/>
          <p:cNvSpPr/>
          <p:nvPr>
            <p:ph type="pic" sz="half" idx="13"/>
          </p:nvPr>
        </p:nvSpPr>
        <p:spPr>
          <a:xfrm>
            <a:off x="1220659" y="1747457"/>
            <a:ext cx="5698303" cy="43231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1" name="Body Level One…"/>
          <p:cNvSpPr txBox="1"/>
          <p:nvPr>
            <p:ph type="body" sz="quarter" idx="1"/>
          </p:nvPr>
        </p:nvSpPr>
        <p:spPr>
          <a:xfrm>
            <a:off x="8587719" y="3183464"/>
            <a:ext cx="3144040" cy="28744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 marL="640080" indent="-182880">
              <a:lnSpc>
                <a:spcPct val="100000"/>
              </a:lnSpc>
              <a:spcBef>
                <a:spcPts val="0"/>
              </a:spcBef>
              <a:defRPr sz="1600"/>
            </a:lvl2pPr>
            <a:lvl3pPr marL="1117600" indent="-203200">
              <a:lnSpc>
                <a:spcPct val="100000"/>
              </a:lnSpc>
              <a:spcBef>
                <a:spcPts val="0"/>
              </a:spcBef>
              <a:defRPr sz="1600"/>
            </a:lvl3pPr>
            <a:lvl4pPr marL="1574800" indent="-203200">
              <a:lnSpc>
                <a:spcPct val="100000"/>
              </a:lnSpc>
              <a:spcBef>
                <a:spcPts val="0"/>
              </a:spcBef>
              <a:defRPr sz="1600"/>
            </a:lvl4pPr>
            <a:lvl5pPr marL="2032000" indent="-203200"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traight Connector 9"/>
          <p:cNvSpPr/>
          <p:nvPr/>
        </p:nvSpPr>
        <p:spPr>
          <a:xfrm>
            <a:off x="8678150" y="2536294"/>
            <a:ext cx="1720697" cy="5"/>
          </a:xfrm>
          <a:prstGeom prst="line">
            <a:avLst/>
          </a:prstGeom>
          <a:ln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TekstSylinder 1"/>
          <p:cNvSpPr txBox="1"/>
          <p:nvPr/>
        </p:nvSpPr>
        <p:spPr>
          <a:xfrm>
            <a:off x="8578391" y="2153061"/>
            <a:ext cx="278091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34" name="Text Placeholder 11"/>
          <p:cNvSpPr/>
          <p:nvPr>
            <p:ph type="body" sz="quarter" idx="14"/>
          </p:nvPr>
        </p:nvSpPr>
        <p:spPr>
          <a:xfrm>
            <a:off x="8587719" y="2596395"/>
            <a:ext cx="3144040" cy="32504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37" name="Gruppe 13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335" name="Rektangel 14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36" name="Bilde 15" descr="Bild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Plassholder for tekst 9"/>
          <p:cNvSpPr/>
          <p:nvPr>
            <p:ph type="body" sz="quarter" idx="15"/>
          </p:nvPr>
        </p:nvSpPr>
        <p:spPr>
          <a:xfrm>
            <a:off x="1097944" y="-17898"/>
            <a:ext cx="9797365" cy="122624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Bilde 9" descr="Bild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"/>
            <a:ext cx="12192000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Rektangel 10"/>
          <p:cNvSpPr/>
          <p:nvPr/>
        </p:nvSpPr>
        <p:spPr>
          <a:xfrm>
            <a:off x="3409950" y="0"/>
            <a:ext cx="5372100" cy="6858000"/>
          </a:xfrm>
          <a:prstGeom prst="rect">
            <a:avLst/>
          </a:prstGeom>
          <a:solidFill>
            <a:schemeClr val="accent1">
              <a:alpha val="86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8" name="Bilde 7" descr="Bild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5758" y="5142922"/>
            <a:ext cx="3100490" cy="394247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Body Level One…"/>
          <p:cNvSpPr txBox="1"/>
          <p:nvPr>
            <p:ph type="body" sz="quarter" idx="1"/>
          </p:nvPr>
        </p:nvSpPr>
        <p:spPr>
          <a:xfrm>
            <a:off x="3751060" y="1285441"/>
            <a:ext cx="4689887" cy="2733671"/>
          </a:xfrm>
          <a:prstGeom prst="rect">
            <a:avLst/>
          </a:prstGeom>
        </p:spPr>
        <p:txBody>
          <a:bodyPr/>
          <a:lstStyle>
            <a:lvl1pPr algn="ctr">
              <a:lnSpc>
                <a:spcPts val="62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>
              <a:lnSpc>
                <a:spcPts val="6200"/>
              </a:lnSpc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>
              <a:lnSpc>
                <a:spcPts val="6200"/>
              </a:lnSpc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>
              <a:lnSpc>
                <a:spcPts val="6200"/>
              </a:lnSpc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>
              <a:lnSpc>
                <a:spcPts val="6200"/>
              </a:lnSpc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TekstSylinder 11"/>
          <p:cNvSpPr txBox="1"/>
          <p:nvPr/>
        </p:nvSpPr>
        <p:spPr>
          <a:xfrm>
            <a:off x="3768090" y="5660571"/>
            <a:ext cx="4655825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Delivering Transformation. Together.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White page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66" name="Picture Placeholder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Fro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Bilde 8" descr="Bild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6209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Parallellogram 3"/>
          <p:cNvSpPr/>
          <p:nvPr/>
        </p:nvSpPr>
        <p:spPr>
          <a:xfrm>
            <a:off x="-33436" y="-7762"/>
            <a:ext cx="6460216" cy="690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fill="norm" stroke="1" extrusionOk="0">
                <a:moveTo>
                  <a:pt x="16957" y="21526"/>
                </a:moveTo>
                <a:lnTo>
                  <a:pt x="21592" y="24"/>
                </a:lnTo>
                <a:lnTo>
                  <a:pt x="1" y="0"/>
                </a:lnTo>
                <a:cubicBezTo>
                  <a:pt x="-8" y="7186"/>
                  <a:pt x="38" y="14414"/>
                  <a:pt x="29" y="21600"/>
                </a:cubicBezTo>
                <a:lnTo>
                  <a:pt x="16957" y="21526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Ellipse 9"/>
          <p:cNvSpPr/>
          <p:nvPr/>
        </p:nvSpPr>
        <p:spPr>
          <a:xfrm>
            <a:off x="6339618" y="5665067"/>
            <a:ext cx="643821" cy="643808"/>
          </a:xfrm>
          <a:prstGeom prst="ellipse">
            <a:avLst/>
          </a:prstGeom>
          <a:ln w="19050">
            <a:solidFill>
              <a:srgbClr val="FFFFFF">
                <a:alpha val="79000"/>
              </a:srgbClr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Ellipse 10"/>
          <p:cNvSpPr/>
          <p:nvPr/>
        </p:nvSpPr>
        <p:spPr>
          <a:xfrm>
            <a:off x="5779916" y="4149154"/>
            <a:ext cx="2627721" cy="2627721"/>
          </a:xfrm>
          <a:prstGeom prst="ellipse">
            <a:avLst/>
          </a:prstGeom>
          <a:ln w="19050">
            <a:solidFill>
              <a:srgbClr val="FFFFFF">
                <a:alpha val="31000"/>
              </a:srgbClr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Bilde 5" descr="Bild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"/>
            <a:ext cx="12083337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1079724" y="1432573"/>
            <a:ext cx="4981439" cy="456674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SzPct val="100000"/>
              <a:buFont typeface="Arial"/>
              <a:buChar char="•"/>
            </a:lvl1pPr>
            <a:lvl2pPr>
              <a:lnSpc>
                <a:spcPct val="150000"/>
              </a:lnSpc>
              <a:buFont typeface="Arial"/>
            </a:lvl2pPr>
            <a:lvl3pPr>
              <a:lnSpc>
                <a:spcPct val="150000"/>
              </a:lnSpc>
              <a:buFont typeface="Arial"/>
            </a:lvl3pPr>
            <a:lvl4pPr>
              <a:lnSpc>
                <a:spcPct val="150000"/>
              </a:lnSpc>
              <a:buFont typeface="Arial"/>
            </a:lvl4pPr>
            <a:lvl5pPr>
              <a:lnSpc>
                <a:spcPct val="150000"/>
              </a:lnSpc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9" name="Gruppe 7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67" name="Rektangel 8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8" name="Bilde 9" descr="Bild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" name="Plassholder for tekst 9"/>
          <p:cNvSpPr/>
          <p:nvPr>
            <p:ph type="body" sz="quarter" idx="13"/>
          </p:nvPr>
        </p:nvSpPr>
        <p:spPr>
          <a:xfrm>
            <a:off x="1097939" y="-17898"/>
            <a:ext cx="4963229" cy="122624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ssholder for tekst 9"/>
          <p:cNvSpPr/>
          <p:nvPr>
            <p:ph type="body" sz="quarter" idx="13"/>
          </p:nvPr>
        </p:nvSpPr>
        <p:spPr>
          <a:xfrm>
            <a:off x="1097944" y="-17898"/>
            <a:ext cx="9797365" cy="122624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lumns integ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Bilde 6" descr="Bild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99" y="208909"/>
            <a:ext cx="432003" cy="32072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Body Level One…"/>
          <p:cNvSpPr txBox="1"/>
          <p:nvPr>
            <p:ph type="body" idx="1"/>
          </p:nvPr>
        </p:nvSpPr>
        <p:spPr>
          <a:xfrm>
            <a:off x="1101496" y="1610903"/>
            <a:ext cx="10287229" cy="4295834"/>
          </a:xfrm>
          <a:prstGeom prst="rect">
            <a:avLst/>
          </a:prstGeom>
        </p:spPr>
        <p:txBody>
          <a:bodyPr numCol="2" spcCol="719998"/>
          <a:lstStyle>
            <a:lvl2pPr marL="868680" indent="-411480"/>
            <a:lvl3pPr marL="1295400" indent="-3810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Plassholder for tekst 9"/>
          <p:cNvSpPr/>
          <p:nvPr>
            <p:ph type="body" sz="quarter" idx="13"/>
          </p:nvPr>
        </p:nvSpPr>
        <p:spPr>
          <a:xfrm>
            <a:off x="1097944" y="-17898"/>
            <a:ext cx="9797365" cy="122624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grpSp>
        <p:nvGrpSpPr>
          <p:cNvPr id="92" name="Gruppe 10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90" name="Rektangel 11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1" name="Bilde 12" descr="Bilde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2 columns sepa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1098780" y="1601656"/>
            <a:ext cx="4997221" cy="4680002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1"/>
          <p:cNvSpPr/>
          <p:nvPr>
            <p:ph type="body" sz="half" idx="13"/>
          </p:nvPr>
        </p:nvSpPr>
        <p:spPr>
          <a:xfrm>
            <a:off x="6391507" y="1601653"/>
            <a:ext cx="4997224" cy="468000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Plassholder for tekst 9"/>
          <p:cNvSpPr/>
          <p:nvPr>
            <p:ph type="body" sz="quarter" idx="14"/>
          </p:nvPr>
        </p:nvSpPr>
        <p:spPr>
          <a:xfrm>
            <a:off x="1097944" y="-17898"/>
            <a:ext cx="9797365" cy="122624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lef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sz="half" idx="1"/>
          </p:nvPr>
        </p:nvSpPr>
        <p:spPr>
          <a:xfrm>
            <a:off x="1101496" y="1606721"/>
            <a:ext cx="4950870" cy="480995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Plassholder for tekst 9"/>
          <p:cNvSpPr/>
          <p:nvPr>
            <p:ph type="body" sz="quarter" idx="13"/>
          </p:nvPr>
        </p:nvSpPr>
        <p:spPr>
          <a:xfrm>
            <a:off x="1097938" y="176611"/>
            <a:ext cx="5272387" cy="101834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12" name="Plassholder for bilde 4"/>
          <p:cNvSpPr/>
          <p:nvPr>
            <p:ph type="pic" idx="14"/>
          </p:nvPr>
        </p:nvSpPr>
        <p:spPr>
          <a:xfrm>
            <a:off x="5638800" y="0"/>
            <a:ext cx="65532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ft right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ssholder for bilde 8"/>
          <p:cNvSpPr/>
          <p:nvPr>
            <p:ph type="pic" idx="13"/>
          </p:nvPr>
        </p:nvSpPr>
        <p:spPr>
          <a:xfrm>
            <a:off x="-8617" y="-8626"/>
            <a:ext cx="6085098" cy="6875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6467395" y="1606721"/>
            <a:ext cx="5316621" cy="480995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Plassholder for tekst 9"/>
          <p:cNvSpPr/>
          <p:nvPr>
            <p:ph type="body" sz="quarter" idx="14"/>
          </p:nvPr>
        </p:nvSpPr>
        <p:spPr>
          <a:xfrm>
            <a:off x="6469810" y="1"/>
            <a:ext cx="5314209" cy="11981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4"/>
          <p:cNvGrpSpPr/>
          <p:nvPr/>
        </p:nvGrpSpPr>
        <p:grpSpPr>
          <a:xfrm>
            <a:off x="-127" y="-142"/>
            <a:ext cx="802813" cy="1052398"/>
            <a:chOff x="-63" y="-71"/>
            <a:chExt cx="802811" cy="1052397"/>
          </a:xfrm>
        </p:grpSpPr>
        <p:sp>
          <p:nvSpPr>
            <p:cNvPr id="2" name="Rektangel 5"/>
            <p:cNvSpPr/>
            <p:nvPr/>
          </p:nvSpPr>
          <p:spPr>
            <a:xfrm>
              <a:off x="-64" y="-72"/>
              <a:ext cx="802813" cy="10523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" name="Bilde 6" descr="Bild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5336" y="543084"/>
              <a:ext cx="432010" cy="3207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101496" y="1606721"/>
            <a:ext cx="10287229" cy="4809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473624" y="6221732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steria/java-12-workshop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ssholder for tekst 1"/>
          <p:cNvSpPr txBox="1"/>
          <p:nvPr>
            <p:ph type="body" sz="quarter" idx="4294967295"/>
          </p:nvPr>
        </p:nvSpPr>
        <p:spPr>
          <a:xfrm>
            <a:off x="484396" y="1739301"/>
            <a:ext cx="5029718" cy="1664300"/>
          </a:xfrm>
          <a:prstGeom prst="rect">
            <a:avLst/>
          </a:prstGeom>
        </p:spPr>
        <p:txBody>
          <a:bodyPr/>
          <a:lstStyle/>
          <a:p>
            <a:pPr defTabSz="512062">
              <a:lnSpc>
                <a:spcPts val="3300"/>
              </a:lnSpc>
              <a:spcBef>
                <a:spcPts val="500"/>
              </a:spcBef>
              <a:defRPr sz="33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Java 9-12</a:t>
            </a:r>
          </a:p>
          <a:p>
            <a:pPr defTabSz="512062">
              <a:lnSpc>
                <a:spcPts val="3300"/>
              </a:lnSpc>
              <a:spcBef>
                <a:spcPts val="500"/>
              </a:spcBef>
              <a:defRPr sz="1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En worskhop</a:t>
            </a:r>
          </a:p>
        </p:txBody>
      </p:sp>
      <p:sp>
        <p:nvSpPr>
          <p:cNvPr id="378" name="Plassholder for tekst 3"/>
          <p:cNvSpPr txBox="1"/>
          <p:nvPr/>
        </p:nvSpPr>
        <p:spPr>
          <a:xfrm>
            <a:off x="522502" y="4812693"/>
            <a:ext cx="5119345" cy="195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t>Dato: 11.05.19</a:t>
            </a:r>
          </a:p>
          <a:p>
            <a:pPr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t>Jørgen Markussen &amp; Tor Erik Eide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Moduler er lukket by default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Lesetilgang til en modul er bare public members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lvl="7" marL="3848100" indent="-342900">
              <a:buFont typeface="Arial"/>
            </a:pPr>
          </a:p>
          <a:p>
            <a:pPr/>
            <a:r>
              <a:t>						Kun runtime *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Flagg --open-module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Om modulen ikke er under din kontroll</a:t>
            </a:r>
          </a:p>
          <a:p>
            <a:pPr lvl="1" marL="1074419" indent="-342900">
              <a:buFont typeface="Arial"/>
            </a:pPr>
            <a:r>
              <a:t>Flagg --add-opens</a:t>
            </a:r>
          </a:p>
        </p:txBody>
      </p:sp>
      <p:sp>
        <p:nvSpPr>
          <p:cNvPr id="412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Reflection, Spring?</a:t>
            </a:r>
          </a:p>
        </p:txBody>
      </p:sp>
      <p:pic>
        <p:nvPicPr>
          <p:cNvPr id="4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673" y="2974281"/>
            <a:ext cx="4005018" cy="968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1473" y="2990209"/>
            <a:ext cx="3132251" cy="95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1000"/>
              </a:lnSpc>
              <a:buSzPct val="100000"/>
              <a:buFont typeface="Arial"/>
              <a:buChar char="•"/>
            </a:pPr>
            <a:r>
              <a:t>Automatic modules</a:t>
            </a:r>
          </a:p>
          <a:p>
            <a:pPr lvl="1" marL="1074419" indent="-342900">
              <a:lnSpc>
                <a:spcPct val="81000"/>
              </a:lnSpc>
              <a:buFont typeface="Arial"/>
            </a:pPr>
            <a:r>
              <a:t>Mangler moduldeskriptor</a:t>
            </a:r>
          </a:p>
          <a:p>
            <a:pPr lvl="1" marL="1074419" indent="-342900">
              <a:lnSpc>
                <a:spcPct val="81000"/>
              </a:lnSpc>
              <a:buFont typeface="Arial"/>
            </a:pPr>
            <a:r>
              <a:t>Requires *, Exports *</a:t>
            </a:r>
          </a:p>
          <a:p>
            <a:pPr marL="342900" indent="-342900">
              <a:lnSpc>
                <a:spcPct val="81000"/>
              </a:lnSpc>
              <a:buSzPct val="100000"/>
              <a:buFont typeface="Arial"/>
              <a:buChar char="•"/>
            </a:pPr>
            <a:r>
              <a:t>Modulnavn blir generert for deg</a:t>
            </a:r>
          </a:p>
          <a:p>
            <a:pPr lvl="1">
              <a:lnSpc>
                <a:spcPct val="81000"/>
              </a:lnSpc>
            </a:pPr>
            <a:r>
              <a:t>.jar suffix blir fjernet sammen med versjon</a:t>
            </a:r>
          </a:p>
          <a:p>
            <a:pPr lvl="1">
              <a:lnSpc>
                <a:spcPct val="81000"/>
              </a:lnSpc>
            </a:pPr>
            <a:r>
              <a:t>Alle ikke-alfanumeriske karakterer blir omgjort til «.»</a:t>
            </a:r>
          </a:p>
          <a:p>
            <a:pPr marL="342900" indent="-342900">
              <a:lnSpc>
                <a:spcPct val="81000"/>
              </a:lnSpc>
              <a:buSzPct val="100000"/>
              <a:buFont typeface="Arial"/>
              <a:buChar char="•"/>
            </a:pPr>
            <a:r>
              <a:t>The Unnamed module</a:t>
            </a:r>
          </a:p>
          <a:p>
            <a:pPr lvl="1" marL="1074419" indent="-342900">
              <a:lnSpc>
                <a:spcPct val="81000"/>
              </a:lnSpc>
              <a:buFont typeface="Arial"/>
            </a:pPr>
            <a:r>
              <a:t>Er basically det som blir putta på classpath. </a:t>
            </a:r>
          </a:p>
          <a:p>
            <a:pPr lvl="1" marL="1074419" indent="-342900">
              <a:lnSpc>
                <a:spcPct val="81000"/>
              </a:lnSpc>
              <a:buFont typeface="Arial"/>
            </a:pPr>
            <a:r>
              <a:t>Requires *, Exports *</a:t>
            </a:r>
          </a:p>
          <a:p>
            <a:pPr lvl="2" marL="1562100" indent="-342900">
              <a:lnSpc>
                <a:spcPct val="81000"/>
              </a:lnSpc>
              <a:buFont typeface="Arial"/>
            </a:pPr>
            <a:r>
              <a:t>Kan kun leses av Automatic modules og andre klasser i Unnamed module.</a:t>
            </a:r>
          </a:p>
        </p:txBody>
      </p:sp>
      <p:sp>
        <p:nvSpPr>
          <p:cNvPr id="417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Hjelpemidler i en overgangsfase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  <a:r>
              <a:t>Jakarta.ws.rs.-api er modularisert og har en module-info.class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  <a:r>
              <a:t>Delvis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Pct val="100000"/>
              <a:buFont typeface="Arial"/>
              <a:buChar char="•"/>
              <a:defRPr sz="2178"/>
            </a:pPr>
            <a:r>
              <a:t>Ikke i det hele tatt</a:t>
            </a:r>
          </a:p>
          <a:p>
            <a:pPr lvl="1" marL="1063674" indent="-339470" defTabSz="905255">
              <a:lnSpc>
                <a:spcPct val="81000"/>
              </a:lnSpc>
              <a:spcBef>
                <a:spcPts val="900"/>
              </a:spcBef>
              <a:buFont typeface="Arial"/>
              <a:defRPr sz="2178"/>
            </a:pPr>
            <a:r>
              <a:t>akka-slf4j_2.12-2.5.4.jar Invalid module name: '2' is not a Java identifier</a:t>
            </a:r>
          </a:p>
        </p:txBody>
      </p:sp>
      <p:sp>
        <p:nvSpPr>
          <p:cNvPr id="420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Eksempler på Automatic modules</a:t>
            </a:r>
          </a:p>
        </p:txBody>
      </p:sp>
      <p:pic>
        <p:nvPicPr>
          <p:cNvPr id="42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631" y="2006018"/>
            <a:ext cx="4201112" cy="1333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786" y="3542724"/>
            <a:ext cx="10726647" cy="1914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 Placeholder 1"/>
          <p:cNvSpPr txBox="1"/>
          <p:nvPr>
            <p:ph type="body" idx="1"/>
          </p:nvPr>
        </p:nvSpPr>
        <p:spPr>
          <a:xfrm>
            <a:off x="1101496" y="1619417"/>
            <a:ext cx="10287229" cy="4809963"/>
          </a:xfrm>
          <a:prstGeom prst="rect">
            <a:avLst/>
          </a:prstGeom>
        </p:spPr>
        <p:txBody>
          <a:bodyPr/>
          <a:lstStyle/>
          <a:p>
            <a:pPr algn="ctr" defTabSz="457200">
              <a:lnSpc>
                <a:spcPts val="4500"/>
              </a:lnSpc>
              <a:spcBef>
                <a:spcPts val="0"/>
              </a:spcBef>
              <a:defRPr sz="23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https://github.com/steria/java-12-workshop/</a:t>
            </a:r>
            <a:r>
              <a:t> </a:t>
            </a:r>
          </a:p>
        </p:txBody>
      </p:sp>
      <p:sp>
        <p:nvSpPr>
          <p:cNvPr id="427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Litt livedemo + Praktisk erfaring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ssholder for tekst 21"/>
          <p:cNvSpPr txBox="1"/>
          <p:nvPr>
            <p:ph type="body" sz="quarter" idx="1"/>
          </p:nvPr>
        </p:nvSpPr>
        <p:spPr>
          <a:xfrm>
            <a:off x="3751060" y="1859600"/>
            <a:ext cx="4689887" cy="1542827"/>
          </a:xfrm>
          <a:prstGeom prst="rect">
            <a:avLst/>
          </a:prstGeom>
        </p:spPr>
        <p:txBody>
          <a:bodyPr/>
          <a:lstStyle/>
          <a:p>
            <a:pPr defTabSz="832103">
              <a:lnSpc>
                <a:spcPts val="5600"/>
              </a:lnSpc>
              <a:defRPr sz="5400"/>
            </a:pPr>
          </a:p>
        </p:txBody>
      </p:sp>
      <p:sp>
        <p:nvSpPr>
          <p:cNvPr id="430" name="TextBox 19"/>
          <p:cNvSpPr txBox="1"/>
          <p:nvPr/>
        </p:nvSpPr>
        <p:spPr>
          <a:xfrm>
            <a:off x="4998298" y="6205268"/>
            <a:ext cx="219540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www.soprasteria.no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  <p:bldP build="whole" bldLvl="1" animBg="1" rev="0" advAuto="0" spid="43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Placeholder 1"/>
          <p:cNvSpPr txBox="1"/>
          <p:nvPr>
            <p:ph type="body" sz="half" idx="1"/>
          </p:nvPr>
        </p:nvSpPr>
        <p:spPr>
          <a:xfrm>
            <a:off x="1079720" y="1432567"/>
            <a:ext cx="5412526" cy="5123684"/>
          </a:xfrm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AutoNum type="arabicPeriod" startAt="1"/>
              <a:defRPr b="1"/>
            </a:pPr>
            <a:r>
              <a:t>Kort intro </a:t>
            </a:r>
          </a:p>
          <a:p>
            <a:pPr marL="342900" indent="-342900">
              <a:buFontTx/>
              <a:buAutoNum type="arabicPeriod" startAt="1"/>
              <a:defRPr b="1"/>
            </a:pPr>
            <a:r>
              <a:t>Java 9-12 et overblikk</a:t>
            </a:r>
          </a:p>
          <a:p>
            <a:pPr marL="342900" indent="-342900">
              <a:buFontTx/>
              <a:buAutoNum type="arabicPeriod" startAt="1"/>
              <a:defRPr b="1"/>
            </a:pPr>
            <a:r>
              <a:t>“Deepdive” i Jigsaw</a:t>
            </a:r>
          </a:p>
          <a:p>
            <a:pPr marL="342900" indent="-342900">
              <a:buFontTx/>
              <a:buAutoNum type="arabicPeriod" startAt="1"/>
              <a:defRPr b="1"/>
            </a:pPr>
            <a:r>
              <a:t>Livedemo og praktisk erfaring</a:t>
            </a:r>
          </a:p>
        </p:txBody>
      </p:sp>
      <p:sp>
        <p:nvSpPr>
          <p:cNvPr id="381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roject Jigsaw (Moduler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87452" indent="-187452" defTabSz="749808">
              <a:spcBef>
                <a:spcPts val="800"/>
              </a:spcBef>
              <a:defRPr sz="1968"/>
            </a:pPr>
            <a:r>
              <a:t>Project Jigsaw (Moduler)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JLink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JShell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En rekke API-forbedringer (Collection factory, Streams, Optional ++)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Local Variable Type Inference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Switch Expressions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Http2-klient</a:t>
            </a:r>
          </a:p>
          <a:p>
            <a:pPr marL="187452" indent="-187452" defTabSz="749808">
              <a:spcBef>
                <a:spcPts val="800"/>
              </a:spcBef>
              <a:defRPr sz="1968"/>
            </a:pPr>
            <a:r>
              <a:t>Ytelsesoptimaliseringer, nye GCer etc </a:t>
            </a:r>
          </a:p>
        </p:txBody>
      </p:sp>
      <p:sp>
        <p:nvSpPr>
          <p:cNvPr id="384" name="Plassholder for tekst 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 9 - 12 Sentrale endringer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/>
            <a:r>
              <a:t>En javamodul er kun en module descriptor fil -&gt; module-info.java</a:t>
            </a:r>
          </a:p>
          <a:p>
            <a:pPr/>
            <a:r>
              <a:t>	Hva ønsker jeg å tilgjengeliggjøre fra min modul</a:t>
            </a:r>
          </a:p>
          <a:p>
            <a:pPr/>
            <a:r>
              <a:t>	Hva ønsker jeg å ha tilgang til fra min modul</a:t>
            </a:r>
          </a:p>
          <a:p>
            <a:pPr/>
            <a:r>
              <a:t>That’s it.</a:t>
            </a:r>
          </a:p>
          <a:p>
            <a:pPr/>
            <a:r>
              <a:t>Består av en eller flere pakker og ev. andre ressurser f. eks filer.</a:t>
            </a:r>
          </a:p>
        </p:txBody>
      </p:sp>
      <p:sp>
        <p:nvSpPr>
          <p:cNvPr id="387" name="Plassholder for tekst 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Javamoduler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 marL="1074419" indent="-342900">
              <a:buFont typeface="Arial"/>
            </a:lvl2pPr>
          </a:lstStyle>
          <a:p>
            <a:pPr/>
            <a:r>
              <a:t>Requires</a:t>
            </a:r>
          </a:p>
          <a:p>
            <a:pPr lvl="1"/>
            <a:r>
              <a:t>Min modul leser/vil ha tilgang til en annen modul.</a:t>
            </a:r>
          </a:p>
        </p:txBody>
      </p:sp>
      <p:sp>
        <p:nvSpPr>
          <p:cNvPr id="390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Moduldirektiver</a:t>
            </a:r>
          </a:p>
        </p:txBody>
      </p:sp>
      <p:pic>
        <p:nvPicPr>
          <p:cNvPr id="39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229" y="4169347"/>
            <a:ext cx="6134793" cy="1721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 marL="1074419" indent="-342900">
              <a:buFont typeface="Arial"/>
            </a:lvl2pPr>
          </a:lstStyle>
          <a:p>
            <a:pPr/>
            <a:r>
              <a:t>Requires transitive</a:t>
            </a:r>
          </a:p>
          <a:p>
            <a:pPr lvl="1"/>
            <a:r>
              <a:t>Min modul vil ha tilgang til en annen modul, men jeg vil også at moduler som er avhengig av min modul får tilgang til denne.</a:t>
            </a:r>
          </a:p>
        </p:txBody>
      </p:sp>
      <p:sp>
        <p:nvSpPr>
          <p:cNvPr id="394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Moduldirektiver</a:t>
            </a:r>
          </a:p>
        </p:txBody>
      </p:sp>
      <p:pic>
        <p:nvPicPr>
          <p:cNvPr id="3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0400" y="3877562"/>
            <a:ext cx="6052452" cy="1318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 marL="1074419" indent="-342900">
              <a:buFont typeface="Arial"/>
            </a:lvl2pPr>
          </a:lstStyle>
          <a:p>
            <a:pPr/>
            <a:r>
              <a:t>Requires static</a:t>
            </a:r>
          </a:p>
          <a:p>
            <a:pPr lvl="1"/>
            <a:r>
              <a:t>Denne avhengigheten er optional, jeg vil ha tilgang til denne unde compile, men trenger den ikke ved runtime.</a:t>
            </a:r>
          </a:p>
        </p:txBody>
      </p:sp>
      <p:sp>
        <p:nvSpPr>
          <p:cNvPr id="398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Moduldirektiver</a:t>
            </a:r>
          </a:p>
        </p:txBody>
      </p:sp>
      <p:pic>
        <p:nvPicPr>
          <p:cNvPr id="3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479" y="3569284"/>
            <a:ext cx="7826293" cy="68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Exports</a:t>
            </a:r>
          </a:p>
          <a:p>
            <a:pPr lvl="1" marL="1074419" indent="-342900">
              <a:buFont typeface="Arial"/>
            </a:pPr>
            <a:r>
              <a:t>Min modul åpner for at andre moduler kan få lese følgende </a:t>
            </a:r>
            <a:r>
              <a:rPr b="1"/>
              <a:t>pakker</a:t>
            </a:r>
            <a:r>
              <a:t>.</a:t>
            </a:r>
          </a:p>
          <a:p>
            <a:pPr lvl="1" marL="1074419" indent="-342900">
              <a:buFont typeface="Arial"/>
            </a:pPr>
          </a:p>
          <a:p>
            <a:pPr lvl="1" marL="1074419" indent="-342900">
              <a:buFont typeface="Arial"/>
            </a:pPr>
          </a:p>
          <a:p>
            <a:pPr lvl="1" marL="1074419" indent="-342900">
              <a:buFont typeface="Arial"/>
            </a:pPr>
          </a:p>
          <a:p>
            <a:pPr lvl="1" marL="1074419" indent="-342900">
              <a:buFont typeface="Arial"/>
            </a:pPr>
          </a:p>
          <a:p>
            <a:pPr lvl="1" marL="1074419" indent="-342900">
              <a:buFont typeface="Arial"/>
            </a:pPr>
          </a:p>
          <a:p>
            <a:pPr lvl="1" marL="1074419" indent="-342900">
              <a:buFont typeface="Arial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Exports to</a:t>
            </a:r>
          </a:p>
          <a:p>
            <a:pPr lvl="1" marL="1074419" indent="-342900">
              <a:buFont typeface="Arial"/>
            </a:pPr>
            <a:r>
              <a:t>Vi får eksplisitt bestemme hvilke andre pakker som får lese</a:t>
            </a:r>
          </a:p>
        </p:txBody>
      </p:sp>
      <p:sp>
        <p:nvSpPr>
          <p:cNvPr id="402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Moduldirektiver</a:t>
            </a:r>
          </a:p>
        </p:txBody>
      </p:sp>
      <p:pic>
        <p:nvPicPr>
          <p:cNvPr id="4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146" y="2551060"/>
            <a:ext cx="4781017" cy="2639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9050" y="6124102"/>
            <a:ext cx="5712121" cy="468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Placeholder 1"/>
          <p:cNvSpPr txBox="1"/>
          <p:nvPr>
            <p:ph type="body" idx="1"/>
          </p:nvPr>
        </p:nvSpPr>
        <p:spPr>
          <a:xfrm>
            <a:off x="1101496" y="1606720"/>
            <a:ext cx="10287229" cy="4809957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Uses</a:t>
            </a:r>
          </a:p>
          <a:p>
            <a:pPr lvl="1" marL="1074419" indent="-342900">
              <a:buFont typeface="Arial"/>
            </a:pPr>
            <a:r>
              <a:t>Forteller at denne modulen bruker følgende Service (Interface/abstract)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Provides with</a:t>
            </a:r>
          </a:p>
          <a:p>
            <a:pPr lvl="1" marL="1074419" indent="-342900">
              <a:buFont typeface="Arial"/>
            </a:pPr>
            <a:r>
              <a:t>Denne modulen eier en implementasjon av følgende Service</a:t>
            </a:r>
          </a:p>
        </p:txBody>
      </p:sp>
      <p:sp>
        <p:nvSpPr>
          <p:cNvPr id="407" name="Text Placeholder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Moduldirektiver</a:t>
            </a:r>
          </a:p>
        </p:txBody>
      </p:sp>
      <p:pic>
        <p:nvPicPr>
          <p:cNvPr id="4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111" y="4918147"/>
            <a:ext cx="6210476" cy="1078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111" y="2577925"/>
            <a:ext cx="6210476" cy="1073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F022B"/>
      </a:accent1>
      <a:accent2>
        <a:srgbClr val="7B7C7E"/>
      </a:accent2>
      <a:accent3>
        <a:srgbClr val="41738C"/>
      </a:accent3>
      <a:accent4>
        <a:srgbClr val="E1DACD"/>
      </a:accent4>
      <a:accent5>
        <a:srgbClr val="CAE0E8"/>
      </a:accent5>
      <a:accent6>
        <a:srgbClr val="E9DBD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F022B"/>
      </a:accent1>
      <a:accent2>
        <a:srgbClr val="7B7C7E"/>
      </a:accent2>
      <a:accent3>
        <a:srgbClr val="41738C"/>
      </a:accent3>
      <a:accent4>
        <a:srgbClr val="E1DACD"/>
      </a:accent4>
      <a:accent5>
        <a:srgbClr val="CAE0E8"/>
      </a:accent5>
      <a:accent6>
        <a:srgbClr val="E9DBD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