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AC89-5C91-4E8E-AF89-29DB5524E31E}" type="datetimeFigureOut">
              <a:rPr lang="es-ES" smtClean="0"/>
              <a:t>03/10/2012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CEF8-9E62-4521-B32F-17189C49608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AC89-5C91-4E8E-AF89-29DB5524E31E}" type="datetimeFigureOut">
              <a:rPr lang="es-ES" smtClean="0"/>
              <a:t>03/10/2012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CEF8-9E62-4521-B32F-17189C49608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AC89-5C91-4E8E-AF89-29DB5524E31E}" type="datetimeFigureOut">
              <a:rPr lang="es-ES" smtClean="0"/>
              <a:t>03/10/2012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CEF8-9E62-4521-B32F-17189C49608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AC89-5C91-4E8E-AF89-29DB5524E31E}" type="datetimeFigureOut">
              <a:rPr lang="es-ES" smtClean="0"/>
              <a:t>03/10/2012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CEF8-9E62-4521-B32F-17189C49608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AC89-5C91-4E8E-AF89-29DB5524E31E}" type="datetimeFigureOut">
              <a:rPr lang="es-ES" smtClean="0"/>
              <a:t>03/10/2012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CEF8-9E62-4521-B32F-17189C49608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AC89-5C91-4E8E-AF89-29DB5524E31E}" type="datetimeFigureOut">
              <a:rPr lang="es-ES" smtClean="0"/>
              <a:t>03/10/2012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CEF8-9E62-4521-B32F-17189C49608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AC89-5C91-4E8E-AF89-29DB5524E31E}" type="datetimeFigureOut">
              <a:rPr lang="es-ES" smtClean="0"/>
              <a:t>03/10/2012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CEF8-9E62-4521-B32F-17189C49608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AC89-5C91-4E8E-AF89-29DB5524E31E}" type="datetimeFigureOut">
              <a:rPr lang="es-ES" smtClean="0"/>
              <a:t>03/10/2012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CEF8-9E62-4521-B32F-17189C49608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AC89-5C91-4E8E-AF89-29DB5524E31E}" type="datetimeFigureOut">
              <a:rPr lang="es-ES" smtClean="0"/>
              <a:t>03/10/2012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CEF8-9E62-4521-B32F-17189C49608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AC89-5C91-4E8E-AF89-29DB5524E31E}" type="datetimeFigureOut">
              <a:rPr lang="es-ES" smtClean="0"/>
              <a:t>03/10/2012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CEF8-9E62-4521-B32F-17189C49608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AC89-5C91-4E8E-AF89-29DB5524E31E}" type="datetimeFigureOut">
              <a:rPr lang="es-ES" smtClean="0"/>
              <a:t>03/10/2012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CEF8-9E62-4521-B32F-17189C49608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BAC89-5C91-4E8E-AF89-29DB5524E31E}" type="datetimeFigureOut">
              <a:rPr lang="es-ES" smtClean="0"/>
              <a:t>03/10/2012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6CEF8-9E62-4521-B32F-17189C49608F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928670"/>
            <a:ext cx="7915275" cy="7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6428" y="2285992"/>
            <a:ext cx="8378976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Cetelem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OPerez</dc:creator>
  <cp:lastModifiedBy>OPerez</cp:lastModifiedBy>
  <cp:revision>1</cp:revision>
  <dcterms:created xsi:type="dcterms:W3CDTF">2012-10-03T14:57:31Z</dcterms:created>
  <dcterms:modified xsi:type="dcterms:W3CDTF">2012-10-03T15:02:34Z</dcterms:modified>
</cp:coreProperties>
</file>