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AD1C-8CAB-4C88-9111-C948B57808EB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7FB5-CBB8-45CC-B088-35420C51B93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6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AD1C-8CAB-4C88-9111-C948B57808EB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7FB5-CBB8-45CC-B088-35420C51B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32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AD1C-8CAB-4C88-9111-C948B57808EB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7FB5-CBB8-45CC-B088-35420C51B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726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AD1C-8CAB-4C88-9111-C948B57808EB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7FB5-CBB8-45CC-B088-35420C51B93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9490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AD1C-8CAB-4C88-9111-C948B57808EB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7FB5-CBB8-45CC-B088-35420C51B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308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AD1C-8CAB-4C88-9111-C948B57808EB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7FB5-CBB8-45CC-B088-35420C51B93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2188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AD1C-8CAB-4C88-9111-C948B57808EB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7FB5-CBB8-45CC-B088-35420C51B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831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AD1C-8CAB-4C88-9111-C948B57808EB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7FB5-CBB8-45CC-B088-35420C51B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731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AD1C-8CAB-4C88-9111-C948B57808EB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7FB5-CBB8-45CC-B088-35420C51B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72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AD1C-8CAB-4C88-9111-C948B57808EB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7FB5-CBB8-45CC-B088-35420C51B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55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AD1C-8CAB-4C88-9111-C948B57808EB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7FB5-CBB8-45CC-B088-35420C51B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74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AD1C-8CAB-4C88-9111-C948B57808EB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7FB5-CBB8-45CC-B088-35420C51B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92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AD1C-8CAB-4C88-9111-C948B57808EB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7FB5-CBB8-45CC-B088-35420C51B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33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AD1C-8CAB-4C88-9111-C948B57808EB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7FB5-CBB8-45CC-B088-35420C51B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00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AD1C-8CAB-4C88-9111-C948B57808EB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7FB5-CBB8-45CC-B088-35420C51B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52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AD1C-8CAB-4C88-9111-C948B57808EB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7FB5-CBB8-45CC-B088-35420C51B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45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AD1C-8CAB-4C88-9111-C948B57808EB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7FB5-CBB8-45CC-B088-35420C51B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5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99AAD1C-8CAB-4C88-9111-C948B57808EB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4967FB5-CBB8-45CC-B088-35420C51B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847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1A2C9-073D-4082-8DD1-0D50462C2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Teachmeskills</a:t>
            </a:r>
            <a:br>
              <a:rPr lang="en-US" dirty="0"/>
            </a:br>
            <a:r>
              <a:rPr lang="ru-RU" dirty="0"/>
              <a:t>дипломный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52B23D-1F4F-41DB-81F7-006FF18955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Управление рабочим графиком</a:t>
            </a:r>
          </a:p>
        </p:txBody>
      </p:sp>
    </p:spTree>
    <p:extLst>
      <p:ext uri="{BB962C8B-B14F-4D97-AF65-F5344CB8AC3E}">
        <p14:creationId xmlns:p14="http://schemas.microsoft.com/office/powerpoint/2010/main" val="88161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234D3-AB3D-44CD-B299-259FFC9E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C45CFA-C06E-4895-86F3-0F5D914B2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Разработка приложения, позволяющего организовать свой рабочий график</a:t>
            </a:r>
          </a:p>
          <a:p>
            <a:r>
              <a:rPr lang="ru-RU" dirty="0"/>
              <a:t>Изучение</a:t>
            </a:r>
            <a:r>
              <a:rPr lang="en-US" dirty="0"/>
              <a:t> C# </a:t>
            </a:r>
            <a:r>
              <a:rPr lang="ru-RU" dirty="0"/>
              <a:t>и </a:t>
            </a:r>
            <a:r>
              <a:rPr lang="en-US" dirty="0"/>
              <a:t>ASP.NET Core MVC</a:t>
            </a:r>
            <a:endParaRPr lang="ru-RU" dirty="0"/>
          </a:p>
          <a:p>
            <a:r>
              <a:rPr lang="ru-RU" dirty="0"/>
              <a:t>Научиться взаимодействовать с базами данных (</a:t>
            </a:r>
            <a:r>
              <a:rPr lang="en-US" dirty="0"/>
              <a:t>PostgreSQL, Redis)</a:t>
            </a:r>
            <a:endParaRPr lang="ru-RU" dirty="0"/>
          </a:p>
          <a:p>
            <a:r>
              <a:rPr lang="ru-RU" dirty="0"/>
              <a:t>Изучение иных технологий, упрощающих разработку и поддержку проектов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3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3EF02-4B86-4B2F-BE82-1837D88D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2C302-D858-4EBF-929E-D073AC772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Backend: ASP.NET Core MVC</a:t>
            </a:r>
          </a:p>
          <a:p>
            <a:r>
              <a:rPr lang="en-US" dirty="0"/>
              <a:t>Frontend: HTML, CSS,  native JS</a:t>
            </a:r>
          </a:p>
          <a:p>
            <a:r>
              <a:rPr lang="ru-RU" dirty="0"/>
              <a:t>Базы данных: </a:t>
            </a:r>
            <a:r>
              <a:rPr lang="en-US" dirty="0"/>
              <a:t>PostgreSQL, Redis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803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E3122-162A-46D5-AB88-9E058C9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2793E1-678A-454E-BF74-F94A8A5BE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и настройка нескольких расписаний</a:t>
            </a:r>
          </a:p>
          <a:p>
            <a:r>
              <a:rPr lang="ru-RU" dirty="0"/>
              <a:t>Просмотр рабочего графика на определённый период в виде календаря на месяц</a:t>
            </a:r>
          </a:p>
          <a:p>
            <a:r>
              <a:rPr lang="ru-RU" dirty="0"/>
              <a:t>Возможность проставления отпусков, больничных, выходных а также «разовых» смен</a:t>
            </a:r>
          </a:p>
          <a:p>
            <a:r>
              <a:rPr lang="ru-RU" dirty="0"/>
              <a:t>Администрирование: управление пользователями</a:t>
            </a:r>
          </a:p>
          <a:p>
            <a:r>
              <a:rPr lang="ru-RU" dirty="0"/>
              <a:t>Администрирование: управления рабочими сменами, которые могут использоваться во всём приложении</a:t>
            </a:r>
          </a:p>
        </p:txBody>
      </p:sp>
    </p:spTree>
    <p:extLst>
      <p:ext uri="{BB962C8B-B14F-4D97-AF65-F5344CB8AC3E}">
        <p14:creationId xmlns:p14="http://schemas.microsoft.com/office/powerpoint/2010/main" val="272673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245A9-F348-43BA-AF73-04A917C2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282F59-9005-4AD8-AA9F-017007C0E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Взаимодействие с базой данных: </a:t>
            </a:r>
            <a:r>
              <a:rPr lang="en-US" dirty="0"/>
              <a:t>Entity Framework Core</a:t>
            </a:r>
            <a:r>
              <a:rPr lang="ru-RU" dirty="0"/>
              <a:t>, </a:t>
            </a:r>
            <a:r>
              <a:rPr lang="en-US" dirty="0"/>
              <a:t>Npgsql (PostgreSQL)</a:t>
            </a:r>
          </a:p>
          <a:p>
            <a:r>
              <a:rPr lang="ru-RU" dirty="0"/>
              <a:t>Регистрация и аутентификация пользователей: </a:t>
            </a:r>
            <a:r>
              <a:rPr lang="en-US" dirty="0"/>
              <a:t>Google ReCaptcha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322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69AD0-9B3E-4C3D-918C-FA0DFEF85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475022869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</TotalTime>
  <Words>141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Сектор</vt:lpstr>
      <vt:lpstr>Teachmeskills дипломный проект</vt:lpstr>
      <vt:lpstr>Цели проекта</vt:lpstr>
      <vt:lpstr>Архитектура приложения</vt:lpstr>
      <vt:lpstr>Функционал приложения</vt:lpstr>
      <vt:lpstr>Используемые технологии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Teachmeskills дипломный проект</dc:title>
  <dc:creator>Andrei Gruzinov</dc:creator>
  <cp:lastModifiedBy>Andrei Gruzinov</cp:lastModifiedBy>
  <cp:revision>6</cp:revision>
  <dcterms:created xsi:type="dcterms:W3CDTF">2024-12-10T09:39:27Z</dcterms:created>
  <dcterms:modified xsi:type="dcterms:W3CDTF">2024-12-10T10:33:39Z</dcterms:modified>
</cp:coreProperties>
</file>