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596" r:id="rId4"/>
    <p:sldId id="606" r:id="rId5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20B06A-C51B-4CF3-A422-55EA206D4930}">
          <p14:sldIdLst>
            <p14:sldId id="256"/>
          </p14:sldIdLst>
        </p14:section>
        <p14:section name="IoT센서설치" id="{DFE3BC58-8D87-433E-85AA-6D447BF410B1}">
          <p14:sldIdLst>
            <p14:sldId id="596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5EB1F"/>
    <a:srgbClr val="FFFF00"/>
    <a:srgbClr val="171A1B"/>
    <a:srgbClr val="FF3399"/>
    <a:srgbClr val="FFFF99"/>
    <a:srgbClr val="FFFFFF"/>
    <a:srgbClr val="FFFFCC"/>
    <a:srgbClr val="F3F7F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howGuides="1">
      <p:cViewPr varScale="1">
        <p:scale>
          <a:sx n="125" d="100"/>
          <a:sy n="125" d="100"/>
        </p:scale>
        <p:origin x="108" y="930"/>
      </p:cViewPr>
      <p:guideLst>
        <p:guide orient="horz" pos="1253"/>
        <p:guide pos="3840"/>
        <p:guide pos="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BED3-D4C1-449F-B847-9ED74AC1DE71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727449" y="1988841"/>
            <a:ext cx="8737103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47856"/>
            <a:ext cx="10972800" cy="572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764709"/>
            <a:ext cx="11544637" cy="5848828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31370" y="620688"/>
            <a:ext cx="1132925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038600" y="6661870"/>
            <a:ext cx="411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184565" y="6661870"/>
            <a:ext cx="683752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323682" y="6661870"/>
            <a:ext cx="1129341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1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72456"/>
            <a:ext cx="109728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996912"/>
            <a:ext cx="11544637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713530"/>
            <a:ext cx="3860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4192" y="16184"/>
            <a:ext cx="4032448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3632" y="1628801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APT-EMS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설치 가이드</a:t>
            </a:r>
            <a:endParaRPr lang="en-US" altLang="ko-KR" sz="2000" b="1" kern="0" dirty="0">
              <a:solidFill>
                <a:srgbClr val="000000"/>
              </a:solidFill>
              <a:latin typeface="+mn-ea"/>
              <a:cs typeface="Tahoma" pitchFamily="34" charset="0"/>
            </a:endParaRPr>
          </a:p>
        </p:txBody>
      </p:sp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9022"/>
              </p:ext>
            </p:extLst>
          </p:nvPr>
        </p:nvGraphicFramePr>
        <p:xfrm>
          <a:off x="4503527" y="5301209"/>
          <a:ext cx="3946949" cy="733425"/>
        </p:xfrm>
        <a:graphic>
          <a:graphicData uri="http://schemas.openxmlformats.org/drawingml/2006/table">
            <a:tbl>
              <a:tblPr/>
              <a:tblGrid>
                <a:gridCol w="9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21/10/06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71680"/>
            <a:ext cx="11175032" cy="349005"/>
          </a:xfrm>
        </p:spPr>
        <p:txBody>
          <a:bodyPr/>
          <a:lstStyle/>
          <a:p>
            <a:r>
              <a:rPr lang="ko-KR" altLang="en-US" sz="1400" dirty="0"/>
              <a:t>센서 설정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49612-BD6B-4EB5-992F-41A569FBBA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92696"/>
            <a:ext cx="10972800" cy="1224136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IoT </a:t>
            </a:r>
            <a:r>
              <a:rPr lang="ko-KR" altLang="en-US" sz="1400" dirty="0"/>
              <a:t>센서는 </a:t>
            </a:r>
            <a:r>
              <a:rPr lang="en-US" altLang="ko-KR" sz="1400" dirty="0"/>
              <a:t>HTTP push </a:t>
            </a:r>
            <a:r>
              <a:rPr lang="ko-KR" altLang="en-US" sz="1400" dirty="0"/>
              <a:t>방식으로 측정된 데이터를 서버에 전송함으로 사용시 통신 설정과 서버 주소 설정이 필요하다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USB Cable</a:t>
            </a:r>
            <a:r>
              <a:rPr lang="ko-KR" altLang="en-US" sz="1400" dirty="0"/>
              <a:t>을 통해서 센서 설정을 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PC</a:t>
            </a:r>
            <a:r>
              <a:rPr lang="ko-KR" altLang="en-US" sz="1400" dirty="0"/>
              <a:t>에서 </a:t>
            </a:r>
            <a:r>
              <a:rPr lang="en-US" altLang="ko-KR" sz="1400" dirty="0"/>
              <a:t>USB </a:t>
            </a:r>
            <a:r>
              <a:rPr lang="ko-KR" altLang="en-US" sz="1400" dirty="0"/>
              <a:t>시리얼 장치로 인식되며 시리얼 포트를 통해 명령으로 설정을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2CBAE2C-C0BC-4ED0-805C-47339B53468E}"/>
              </a:ext>
            </a:extLst>
          </p:cNvPr>
          <p:cNvSpPr txBox="1">
            <a:spLocks/>
          </p:cNvSpPr>
          <p:nvPr/>
        </p:nvSpPr>
        <p:spPr>
          <a:xfrm>
            <a:off x="18336" y="1"/>
            <a:ext cx="4061440" cy="27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IoT </a:t>
            </a:r>
            <a:r>
              <a:rPr lang="ko-KR" altLang="en-US" sz="1200" dirty="0">
                <a:solidFill>
                  <a:schemeClr val="bg1"/>
                </a:solidFill>
              </a:rPr>
              <a:t>센서 설치</a:t>
            </a:r>
          </a:p>
        </p:txBody>
      </p:sp>
      <p:sp>
        <p:nvSpPr>
          <p:cNvPr id="10" name="TextBox 139">
            <a:extLst>
              <a:ext uri="{FF2B5EF4-FFF2-40B4-BE49-F238E27FC236}">
                <a16:creationId xmlns:a16="http://schemas.microsoft.com/office/drawing/2014/main" id="{628E35F4-6E2D-4073-A2DB-E28B27A3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2061428"/>
            <a:ext cx="446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시리얼 포트 설정</a:t>
            </a:r>
            <a:endParaRPr kumimoji="0" lang="en-US" altLang="ko-KR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167026F-BEF7-41D1-81F0-CE5FDE75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16425"/>
              </p:ext>
            </p:extLst>
          </p:nvPr>
        </p:nvGraphicFramePr>
        <p:xfrm>
          <a:off x="594511" y="2439802"/>
          <a:ext cx="4752528" cy="943778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57322793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63415540"/>
                    </a:ext>
                  </a:extLst>
                </a:gridCol>
              </a:tblGrid>
              <a:tr h="323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</a:p>
                  </a:txBody>
                  <a:tcPr marL="6505" marR="6505" marT="4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6505" marR="6505" marT="4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10575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Baudrate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115200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42590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Parameter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 bit, no parity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2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5DEF3E6-4B57-47B5-AE78-2C8B1197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50" y="1485131"/>
            <a:ext cx="3230244" cy="454963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2CBAE2C-C0BC-4ED0-805C-47339B53468E}"/>
              </a:ext>
            </a:extLst>
          </p:cNvPr>
          <p:cNvSpPr txBox="1">
            <a:spLocks/>
          </p:cNvSpPr>
          <p:nvPr/>
        </p:nvSpPr>
        <p:spPr>
          <a:xfrm>
            <a:off x="18336" y="1"/>
            <a:ext cx="4061440" cy="27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IoT </a:t>
            </a:r>
            <a:r>
              <a:rPr lang="ko-KR" altLang="en-US" sz="1200" dirty="0">
                <a:solidFill>
                  <a:schemeClr val="bg1"/>
                </a:solidFill>
              </a:rPr>
              <a:t>센서 설치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05DCE6C-9F9A-42A1-A3DB-51784E0E8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98608"/>
              </p:ext>
            </p:extLst>
          </p:nvPr>
        </p:nvGraphicFramePr>
        <p:xfrm>
          <a:off x="417484" y="2265048"/>
          <a:ext cx="6084676" cy="15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676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74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cfg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show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Firmware version: Sep 16 2021 (1.0)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wifi.ssid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'sw3'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wifi.password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'87654321!'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puth.type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'http'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http.uri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'http://192.168.5.144:3012/v1/sensor/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push-data?id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=pm'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mqtt.uri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mqtt.client_id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mqtt.username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''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mqtt.password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''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3" name="TextBox 139">
            <a:extLst>
              <a:ext uri="{FF2B5EF4-FFF2-40B4-BE49-F238E27FC236}">
                <a16:creationId xmlns:a16="http://schemas.microsoft.com/office/drawing/2014/main" id="{B6E00B91-7B6B-4DA4-8070-A24F7B39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84" y="1985454"/>
            <a:ext cx="6156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현재 설정 값 보기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6BDDD6EC-1272-4D8B-AE31-469E280E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5276"/>
              </p:ext>
            </p:extLst>
          </p:nvPr>
        </p:nvGraphicFramePr>
        <p:xfrm>
          <a:off x="417484" y="989695"/>
          <a:ext cx="6084676" cy="27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676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275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cfg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set_wifi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sw3 87654321!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5" name="TextBox 139">
            <a:extLst>
              <a:ext uri="{FF2B5EF4-FFF2-40B4-BE49-F238E27FC236}">
                <a16:creationId xmlns:a16="http://schemas.microsoft.com/office/drawing/2014/main" id="{BB126418-A0E8-43D4-9A10-F28A10A1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84" y="710101"/>
            <a:ext cx="6156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WIFI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설정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CC91399C-B669-4A0F-A8DF-AB4B5DCF0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17775"/>
              </p:ext>
            </p:extLst>
          </p:nvPr>
        </p:nvGraphicFramePr>
        <p:xfrm>
          <a:off x="417484" y="1635133"/>
          <a:ext cx="6084676" cy="27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676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275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cfg set_http http://192.168.5.144:3012/v1/sensor/push-data?id=pm</a:t>
                      </a:r>
                      <a:endParaRPr lang="en-US" altLang="ko-KR" sz="10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7" name="TextBox 139">
            <a:extLst>
              <a:ext uri="{FF2B5EF4-FFF2-40B4-BE49-F238E27FC236}">
                <a16:creationId xmlns:a16="http://schemas.microsoft.com/office/drawing/2014/main" id="{AB93BF77-0023-4544-9156-835AF642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84" y="1355539"/>
            <a:ext cx="6156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PUSH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주소 설정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59159E-907A-49E4-BDF9-5EE0F537515B}"/>
              </a:ext>
            </a:extLst>
          </p:cNvPr>
          <p:cNvSpPr/>
          <p:nvPr/>
        </p:nvSpPr>
        <p:spPr>
          <a:xfrm>
            <a:off x="6240016" y="1435278"/>
            <a:ext cx="3888432" cy="326493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URL </a:t>
            </a:r>
            <a:r>
              <a:rPr lang="ko-KR" altLang="en-US" sz="1000" dirty="0">
                <a:solidFill>
                  <a:schemeClr val="tx1"/>
                </a:solidFill>
              </a:rPr>
              <a:t>파라미터 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</a:rPr>
              <a:t>값을 </a:t>
            </a:r>
            <a:r>
              <a:rPr lang="ko-KR" altLang="en-US" sz="1000" dirty="0" err="1">
                <a:solidFill>
                  <a:schemeClr val="tx1"/>
                </a:solidFill>
              </a:rPr>
              <a:t>장치주소값을</a:t>
            </a:r>
            <a:r>
              <a:rPr lang="ko-KR" altLang="en-US" sz="1000" dirty="0">
                <a:solidFill>
                  <a:schemeClr val="tx1"/>
                </a:solidFill>
              </a:rPr>
              <a:t> 지정한다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C0CFB1-2750-4767-89B4-99FF9A4CF3A5}"/>
              </a:ext>
            </a:extLst>
          </p:cNvPr>
          <p:cNvSpPr/>
          <p:nvPr/>
        </p:nvSpPr>
        <p:spPr>
          <a:xfrm>
            <a:off x="6240016" y="938881"/>
            <a:ext cx="3888432" cy="326493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cfg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set_wifi</a:t>
            </a:r>
            <a:r>
              <a:rPr lang="en-US" altLang="ko-KR" sz="1000" dirty="0">
                <a:solidFill>
                  <a:schemeClr val="tx1"/>
                </a:solidFill>
              </a:rPr>
              <a:t> &lt;SSID&gt; &lt;PASSWORD&gt;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SSID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space </a:t>
            </a:r>
            <a:r>
              <a:rPr lang="ko-KR" altLang="en-US" sz="1000" dirty="0">
                <a:solidFill>
                  <a:schemeClr val="tx1"/>
                </a:solidFill>
              </a:rPr>
              <a:t>문자가 있는 경우 단일 따옴표로 감싼다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6A7B847-2DF3-4424-9A83-53FF3118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71680"/>
            <a:ext cx="11175032" cy="349005"/>
          </a:xfrm>
        </p:spPr>
        <p:txBody>
          <a:bodyPr/>
          <a:lstStyle/>
          <a:p>
            <a:r>
              <a:rPr lang="ko-KR" altLang="en-US" sz="1400" dirty="0"/>
              <a:t>센서 설정 명령</a:t>
            </a:r>
          </a:p>
        </p:txBody>
      </p:sp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AC35AEA5-D566-4583-8373-1496627B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5615"/>
              </p:ext>
            </p:extLst>
          </p:nvPr>
        </p:nvGraphicFramePr>
        <p:xfrm>
          <a:off x="417484" y="4167921"/>
          <a:ext cx="6084676" cy="543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676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5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sys reboot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재부팅 진행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24" name="TextBox 139">
            <a:extLst>
              <a:ext uri="{FF2B5EF4-FFF2-40B4-BE49-F238E27FC236}">
                <a16:creationId xmlns:a16="http://schemas.microsoft.com/office/drawing/2014/main" id="{BF082042-B163-4944-B4F7-1F14AACE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84" y="3888327"/>
            <a:ext cx="6156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재부팅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5" name="표 7">
            <a:extLst>
              <a:ext uri="{FF2B5EF4-FFF2-40B4-BE49-F238E27FC236}">
                <a16:creationId xmlns:a16="http://schemas.microsoft.com/office/drawing/2014/main" id="{F5B98769-6C57-4B24-ABD5-86319C4F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65580"/>
              </p:ext>
            </p:extLst>
          </p:nvPr>
        </p:nvGraphicFramePr>
        <p:xfrm>
          <a:off x="417484" y="5045415"/>
          <a:ext cx="7334699" cy="6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699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5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 (3192)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esp_netif_handlers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wifi_conn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sta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ip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192.168.5.34, mask: 255.255.255.0,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gw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192.168.5.1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 (3192)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wifi_conn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 Got IPv4 event: address: 192.168.5.34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 (75112) main: POST 'http://192.168.5.144:3012/v1/sensor/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push-data?id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=pm'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26" name="TextBox 139">
            <a:extLst>
              <a:ext uri="{FF2B5EF4-FFF2-40B4-BE49-F238E27FC236}">
                <a16:creationId xmlns:a16="http://schemas.microsoft.com/office/drawing/2014/main" id="{B1A78087-6859-46DB-B1C5-E233E10E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84" y="4765821"/>
            <a:ext cx="6156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WIFI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연결과 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PUSH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성공 메시지 로그를 통해 확인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6D4C5C-0886-4769-98BB-1AC7B193A326}"/>
              </a:ext>
            </a:extLst>
          </p:cNvPr>
          <p:cNvSpPr/>
          <p:nvPr/>
        </p:nvSpPr>
        <p:spPr>
          <a:xfrm>
            <a:off x="8475288" y="5386215"/>
            <a:ext cx="3107112" cy="504056"/>
          </a:xfrm>
          <a:prstGeom prst="roundRect">
            <a:avLst>
              <a:gd name="adj" fmla="val 6681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A9560-E3BF-4496-9083-4DC802CFDCD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015880" y="3155232"/>
            <a:ext cx="5251526" cy="221210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22A0FB-FAD3-4F8E-B58C-CED4D4EF86D8}"/>
              </a:ext>
            </a:extLst>
          </p:cNvPr>
          <p:cNvSpPr/>
          <p:nvPr/>
        </p:nvSpPr>
        <p:spPr>
          <a:xfrm>
            <a:off x="4645071" y="2953472"/>
            <a:ext cx="370809" cy="403520"/>
          </a:xfrm>
          <a:prstGeom prst="roundRect">
            <a:avLst>
              <a:gd name="adj" fmla="val 6681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376CB56-203D-4E4F-80E6-F65B75E09082}"/>
              </a:ext>
            </a:extLst>
          </p:cNvPr>
          <p:cNvSpPr/>
          <p:nvPr/>
        </p:nvSpPr>
        <p:spPr>
          <a:xfrm>
            <a:off x="495500" y="4970942"/>
            <a:ext cx="6968652" cy="450585"/>
          </a:xfrm>
          <a:prstGeom prst="roundRect">
            <a:avLst>
              <a:gd name="adj" fmla="val 6681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745CAF5-8967-44C3-AE2A-431749258079}"/>
              </a:ext>
            </a:extLst>
          </p:cNvPr>
          <p:cNvSpPr/>
          <p:nvPr/>
        </p:nvSpPr>
        <p:spPr>
          <a:xfrm>
            <a:off x="495500" y="5509031"/>
            <a:ext cx="6968652" cy="275346"/>
          </a:xfrm>
          <a:prstGeom prst="roundRect">
            <a:avLst>
              <a:gd name="adj" fmla="val 6681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115444</TotalTime>
  <Words>292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1_Office 테마</vt:lpstr>
      <vt:lpstr>PowerPoint 프레젠테이션</vt:lpstr>
      <vt:lpstr>센서 설정 방법</vt:lpstr>
      <vt:lpstr>센서 설정 명령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Hill Kim</cp:lastModifiedBy>
  <cp:revision>1450</cp:revision>
  <cp:lastPrinted>2017-05-23T10:57:56Z</cp:lastPrinted>
  <dcterms:created xsi:type="dcterms:W3CDTF">2010-06-29T00:41:31Z</dcterms:created>
  <dcterms:modified xsi:type="dcterms:W3CDTF">2021-10-06T04:40:04Z</dcterms:modified>
</cp:coreProperties>
</file>