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7" r:id="rId10"/>
    <p:sldId id="264" r:id="rId11"/>
  </p:sldIdLst>
  <p:sldSz cx="9906000" cy="6858000" type="A4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7">
          <p15:clr>
            <a:srgbClr val="A4A3A4"/>
          </p15:clr>
        </p15:guide>
        <p15:guide id="3" pos="5669">
          <p15:clr>
            <a:srgbClr val="A4A3A4"/>
          </p15:clr>
        </p15:guide>
        <p15:guide id="4" pos="3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3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 young choi" initials="gyc" lastIdx="1" clrIdx="0"/>
  <p:cmAuthor id="2" name="Hill Kim" initials="HK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94"/>
    <p:restoredTop sz="95059"/>
  </p:normalViewPr>
  <p:slideViewPr>
    <p:cSldViewPr snapToGrid="0">
      <p:cViewPr varScale="1">
        <p:scale>
          <a:sx n="110" d="100"/>
          <a:sy n="110" d="100"/>
        </p:scale>
        <p:origin x="1764" y="114"/>
      </p:cViewPr>
      <p:guideLst>
        <p:guide orient="horz" pos="2158"/>
        <p:guide pos="3117"/>
        <p:guide pos="5669"/>
        <p:guide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882" y="-78"/>
      </p:cViewPr>
      <p:guideLst>
        <p:guide orient="horz" pos="3153"/>
        <p:guide pos="216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2B3E710F-FC3B-4F40-97F2-89A453C26BBB}" type="datetime1">
              <a:rPr lang="ko-KR" altLang="en-US"/>
              <a:pPr lvl="0">
                <a:defRPr lang="ko-KR" altLang="en-US"/>
              </a:pPr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CDB35F1D-21FB-4F97-AF4A-632DB56DC38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986C292F-1BC4-47B2-BFD6-A246BFEDCFEC}" type="datetime1">
              <a:rPr lang="ko-KR" altLang="en-US"/>
              <a:pPr lvl="0">
                <a:defRPr lang="ko-KR" altLang="en-US"/>
              </a:pPr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03300" y="1252538"/>
            <a:ext cx="488315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2F8ABD7C-6E41-4C6B-B7AA-6980C749C1C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79638"/>
            <a:ext cx="8420100" cy="2387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1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1"/>
          <p:cNvSpPr>
            <a:spLocks noChangeShapeType="1"/>
          </p:cNvSpPr>
          <p:nvPr userDrawn="1"/>
        </p:nvSpPr>
        <p:spPr bwMode="auto">
          <a:xfrm flipV="1">
            <a:off x="373063" y="469900"/>
            <a:ext cx="914082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4" name="Text Box 32">
            <a:extLst>
              <a:ext uri="{FF2B5EF4-FFF2-40B4-BE49-F238E27FC236}">
                <a16:creationId xmlns:a16="http://schemas.microsoft.com/office/drawing/2014/main" id="{BAF5B41F-DFCF-41EA-B952-0CFD9D9819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3000" y="206375"/>
            <a:ext cx="4648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 설계서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실시간 영상 재생 앱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)_V2.0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Line 58"/>
          <p:cNvSpPr>
            <a:spLocks noChangeShapeType="1"/>
          </p:cNvSpPr>
          <p:nvPr userDrawn="1"/>
        </p:nvSpPr>
        <p:spPr bwMode="auto">
          <a:xfrm>
            <a:off x="377825" y="6498709"/>
            <a:ext cx="9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Rectangle 37"/>
          <p:cNvSpPr>
            <a:spLocks noChangeArrowheads="1"/>
          </p:cNvSpPr>
          <p:nvPr userDrawn="1"/>
        </p:nvSpPr>
        <p:spPr bwMode="auto">
          <a:xfrm>
            <a:off x="4485600" y="6562800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6C2A9F10-E6A3-4A79-8C25-B161DABF09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1950" y="6526298"/>
            <a:ext cx="3797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dirty="0">
                <a:latin typeface="바탕체" panose="02030609000101010101" pitchFamily="17" charset="-127"/>
              </a:rPr>
              <a:t>실시간 영상 재생 앱</a:t>
            </a:r>
            <a:endParaRPr lang="en-US" altLang="ko-KR" dirty="0">
              <a:latin typeface="바탕체" panose="02030609000101010101" pitchFamily="17" charset="-127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안요구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7"/>
          <p:cNvSpPr>
            <a:spLocks noChangeArrowheads="1"/>
          </p:cNvSpPr>
          <p:nvPr userDrawn="1"/>
        </p:nvSpPr>
        <p:spPr bwMode="auto">
          <a:xfrm>
            <a:off x="3822789" y="6645117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1942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7"/>
          <p:cNvSpPr>
            <a:spLocks noChangeArrowheads="1"/>
          </p:cNvSpPr>
          <p:nvPr userDrawn="1"/>
        </p:nvSpPr>
        <p:spPr bwMode="auto">
          <a:xfrm>
            <a:off x="3822789" y="6645117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 flipV="1">
            <a:off x="0" y="1400432"/>
            <a:ext cx="7965989" cy="8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5660922" y="399690"/>
            <a:ext cx="1775610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kern="0" dirty="0">
                <a:solidFill>
                  <a:srgbClr val="000000"/>
                </a:solidFill>
              </a:rPr>
              <a:t>관리자로 </a:t>
            </a:r>
            <a:r>
              <a:rPr kumimoji="1" lang="ko-KR" altLang="en-US" sz="800" kern="0" dirty="0" err="1">
                <a:solidFill>
                  <a:srgbClr val="000000"/>
                </a:solidFill>
              </a:rPr>
              <a:t>접속중입니다</a:t>
            </a:r>
            <a:r>
              <a:rPr kumimoji="1" lang="en-US" altLang="ko-KR" sz="800" kern="0" dirty="0">
                <a:solidFill>
                  <a:srgbClr val="000000"/>
                </a:solidFill>
              </a:rPr>
              <a:t>.   </a:t>
            </a: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LOGOUT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0" name="직선 연결선 39"/>
          <p:cNvCxnSpPr/>
          <p:nvPr userDrawn="1"/>
        </p:nvCxnSpPr>
        <p:spPr>
          <a:xfrm>
            <a:off x="0" y="601362"/>
            <a:ext cx="7965989" cy="8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 userDrawn="1"/>
        </p:nvSpPr>
        <p:spPr>
          <a:xfrm>
            <a:off x="1697616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환경설정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2245436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전시관리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801492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상품정보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3357546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주문관리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3946549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회원관리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4535554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</a:rPr>
              <a:t>고객센터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5108082" y="870894"/>
            <a:ext cx="80579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err="1">
                <a:latin typeface="+mn-ea"/>
              </a:rPr>
              <a:t>입점업체관리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5919511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</a:rPr>
              <a:t>정산관리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581396" y="1097439"/>
            <a:ext cx="421072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관리자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6492040" y="870894"/>
            <a:ext cx="292832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통계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6858620" y="870894"/>
            <a:ext cx="106227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</a:rPr>
              <a:t>판로지원사업관리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4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chemeClr val="tx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7"/>
          <p:cNvSpPr>
            <a:spLocks noChangeArrowheads="1"/>
          </p:cNvSpPr>
          <p:nvPr userDrawn="1"/>
        </p:nvSpPr>
        <p:spPr bwMode="auto">
          <a:xfrm>
            <a:off x="3822789" y="6645117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0" y="6674339"/>
            <a:ext cx="9903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0DD578-70E5-4A93-8FC3-AD5AE48064BC}"/>
              </a:ext>
            </a:extLst>
          </p:cNvPr>
          <p:cNvSpPr/>
          <p:nvPr userDrawn="1"/>
        </p:nvSpPr>
        <p:spPr bwMode="auto">
          <a:xfrm>
            <a:off x="7958667" y="6676147"/>
            <a:ext cx="1953947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다음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Page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에 계속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CF1AE3C-540B-4DCF-AC76-2D099960463B}"/>
              </a:ext>
            </a:extLst>
          </p:cNvPr>
          <p:cNvCxnSpPr/>
          <p:nvPr userDrawn="1"/>
        </p:nvCxnSpPr>
        <p:spPr>
          <a:xfrm>
            <a:off x="0" y="747827"/>
            <a:ext cx="795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E3256FCC-40F4-43BA-8912-B129E8811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8466" y="308118"/>
            <a:ext cx="7560000" cy="439709"/>
          </a:xfrm>
          <a:prstGeom prst="rect">
            <a:avLst/>
          </a:prstGeom>
        </p:spPr>
        <p:txBody>
          <a:bodyPr wrap="square" lIns="0" tIns="108000" rIns="0" bIns="108000" anchor="ctr" anchorCtr="0">
            <a:spAutoFit/>
          </a:bodyPr>
          <a:lstStyle>
            <a:lvl1pPr marL="0" indent="0" algn="l">
              <a:buFont typeface="Wingdings" panose="05000000000000000000" pitchFamily="2" charset="2"/>
              <a:buNone/>
              <a:defRPr sz="16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</p:spTree>
    <p:extLst>
      <p:ext uri="{BB962C8B-B14F-4D97-AF65-F5344CB8AC3E}">
        <p14:creationId xmlns:p14="http://schemas.microsoft.com/office/powerpoint/2010/main" val="88964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9524" y="259425"/>
            <a:ext cx="7959600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이전페이지에서 계속</a:t>
            </a:r>
          </a:p>
        </p:txBody>
      </p: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2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_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0" y="6674339"/>
            <a:ext cx="9903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 userDrawn="1"/>
        </p:nvSpPr>
        <p:spPr bwMode="auto">
          <a:xfrm>
            <a:off x="7958667" y="6676147"/>
            <a:ext cx="1953947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다음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Page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에 계속</a:t>
            </a:r>
          </a:p>
        </p:txBody>
      </p:sp>
      <p:sp>
        <p:nvSpPr>
          <p:cNvPr id="27" name="직사각형 26"/>
          <p:cNvSpPr/>
          <p:nvPr userDrawn="1"/>
        </p:nvSpPr>
        <p:spPr bwMode="auto">
          <a:xfrm>
            <a:off x="9524" y="259425"/>
            <a:ext cx="7959600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이전페이지에서 계속</a:t>
            </a:r>
          </a:p>
        </p:txBody>
      </p:sp>
    </p:spTree>
    <p:extLst>
      <p:ext uri="{BB962C8B-B14F-4D97-AF65-F5344CB8AC3E}">
        <p14:creationId xmlns:p14="http://schemas.microsoft.com/office/powerpoint/2010/main" val="70243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_레이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902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_레이어_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83EF72-FB6C-4883-B64D-B8A7CAAD9C6D}"/>
              </a:ext>
            </a:extLst>
          </p:cNvPr>
          <p:cNvSpPr/>
          <p:nvPr userDrawn="1"/>
        </p:nvSpPr>
        <p:spPr bwMode="auto">
          <a:xfrm>
            <a:off x="7958667" y="6676147"/>
            <a:ext cx="1953947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다음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Page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에 계속</a:t>
            </a:r>
          </a:p>
        </p:txBody>
      </p:sp>
    </p:spTree>
    <p:extLst>
      <p:ext uri="{BB962C8B-B14F-4D97-AF65-F5344CB8AC3E}">
        <p14:creationId xmlns:p14="http://schemas.microsoft.com/office/powerpoint/2010/main" val="33589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05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76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80" r:id="rId3"/>
    <p:sldLayoutId id="2147483670" r:id="rId4"/>
    <p:sldLayoutId id="2147483669" r:id="rId5"/>
    <p:sldLayoutId id="2147483668" r:id="rId6"/>
    <p:sldLayoutId id="2147483672" r:id="rId7"/>
    <p:sldLayoutId id="2147483681" r:id="rId8"/>
    <p:sldLayoutId id="214748367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50"/>
          <p:cNvSpPr>
            <a:spLocks noChangeArrowheads="1"/>
          </p:cNvSpPr>
          <p:nvPr/>
        </p:nvSpPr>
        <p:spPr>
          <a:xfrm>
            <a:off x="368300" y="6203950"/>
            <a:ext cx="9083675" cy="396875"/>
          </a:xfrm>
          <a:prstGeom prst="rect">
            <a:avLst/>
          </a:prstGeom>
          <a:noFill/>
          <a:ln w="12700">
            <a:noFill/>
            <a:miter/>
          </a:ln>
        </p:spPr>
        <p:txBody>
          <a:bodyPr>
            <a:spAutoFit/>
          </a:bodyPr>
          <a:lstStyle/>
          <a:p>
            <a:pPr algn="ctr" eaLnBrk="1" latinLnBrk="1" hangingPunct="1">
              <a:defRPr lang="ko-KR" altLang="en-US"/>
            </a:pPr>
            <a:r>
              <a:rPr lang="en-US" altLang="ko-KR" sz="1200" b="1">
                <a:latin typeface="맑은 고딕"/>
                <a:ea typeface="맑은 고딕"/>
              </a:rPr>
              <a:t>Copyright © 2020 </a:t>
            </a:r>
            <a:r>
              <a:rPr lang="ko-KR" altLang="en-US" sz="1200" b="1">
                <a:latin typeface="맑은 고딕"/>
                <a:ea typeface="맑은 고딕"/>
              </a:rPr>
              <a:t>㈜씨그널정보통신</a:t>
            </a:r>
          </a:p>
          <a:p>
            <a:pPr algn="ctr">
              <a:defRPr lang="ko-KR" altLang="en-US"/>
            </a:pPr>
            <a:r>
              <a:rPr lang="ko-KR" altLang="en-US" sz="800">
                <a:latin typeface="맑은 고딕"/>
                <a:ea typeface="맑은 고딕"/>
              </a:rPr>
              <a:t>기업의 사전 승인 없이 본 내용의 전부 또는 일부에 대한 복사</a:t>
            </a:r>
            <a:r>
              <a:rPr lang="en-US" altLang="ko-KR" sz="800">
                <a:latin typeface="맑은 고딕"/>
                <a:ea typeface="맑은 고딕"/>
              </a:rPr>
              <a:t>, </a:t>
            </a:r>
            <a:r>
              <a:rPr lang="ko-KR" altLang="en-US" sz="800">
                <a:latin typeface="맑은 고딕"/>
                <a:ea typeface="맑은 고딕"/>
              </a:rPr>
              <a:t>전재</a:t>
            </a:r>
            <a:r>
              <a:rPr lang="en-US" altLang="ko-KR" sz="800">
                <a:latin typeface="맑은 고딕"/>
                <a:ea typeface="맑은 고딕"/>
              </a:rPr>
              <a:t>, </a:t>
            </a:r>
            <a:r>
              <a:rPr lang="ko-KR" altLang="en-US" sz="800">
                <a:latin typeface="맑은 고딕"/>
                <a:ea typeface="맑은 고딕"/>
              </a:rPr>
              <a:t>배포</a:t>
            </a:r>
            <a:r>
              <a:rPr lang="en-US" altLang="ko-KR" sz="800">
                <a:latin typeface="맑은 고딕"/>
                <a:ea typeface="맑은 고딕"/>
              </a:rPr>
              <a:t>, </a:t>
            </a:r>
            <a:r>
              <a:rPr lang="ko-KR" altLang="en-US" sz="800">
                <a:latin typeface="맑은 고딕"/>
                <a:ea typeface="맑은 고딕"/>
              </a:rPr>
              <a:t>사용을 금합니다</a:t>
            </a:r>
            <a:r>
              <a:rPr lang="en-US" altLang="ko-KR" sz="800">
                <a:latin typeface="맑은 고딕"/>
                <a:ea typeface="맑은 고딕"/>
              </a:rPr>
              <a:t>. 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5123" name="Line 422"/>
          <p:cNvSpPr>
            <a:spLocks noChangeShapeType="1"/>
          </p:cNvSpPr>
          <p:nvPr/>
        </p:nvSpPr>
        <p:spPr>
          <a:xfrm>
            <a:off x="434975" y="2549525"/>
            <a:ext cx="90360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124" name="Text Box 423"/>
          <p:cNvSpPr txBox="1">
            <a:spLocks noChangeArrowheads="1"/>
          </p:cNvSpPr>
          <p:nvPr/>
        </p:nvSpPr>
        <p:spPr>
          <a:xfrm>
            <a:off x="2701925" y="2046288"/>
            <a:ext cx="6756400" cy="514032"/>
          </a:xfrm>
          <a:prstGeom prst="rect">
            <a:avLst/>
          </a:prstGeom>
          <a:noFill/>
          <a:ln w="12700">
            <a:noFill/>
            <a:miter/>
          </a:ln>
        </p:spPr>
        <p:txBody>
          <a:bodyPr rIns="36000">
            <a:spAutoFit/>
          </a:bodyPr>
          <a:lstStyle/>
          <a:p>
            <a:pPr algn="r">
              <a:spcBef>
                <a:spcPct val="50000"/>
              </a:spcBef>
              <a:defRPr lang="ko-KR" altLang="en-US"/>
            </a:pPr>
            <a:r>
              <a:rPr lang="ko-KR" altLang="en-US" sz="2800" b="1">
                <a:latin typeface="바탕체"/>
              </a:rPr>
              <a:t>소방헬기 통합시스템 구축</a:t>
            </a:r>
          </a:p>
        </p:txBody>
      </p:sp>
      <p:sp>
        <p:nvSpPr>
          <p:cNvPr id="5128" name="Text Box 426"/>
          <p:cNvSpPr txBox="1">
            <a:spLocks noChangeArrowheads="1"/>
          </p:cNvSpPr>
          <p:nvPr/>
        </p:nvSpPr>
        <p:spPr>
          <a:xfrm>
            <a:off x="2439988" y="2587625"/>
            <a:ext cx="7019925" cy="401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rIns="36000" bIns="46800">
            <a:spAutoFit/>
          </a:bodyPr>
          <a:lstStyle/>
          <a:p>
            <a:pPr algn="r">
              <a:spcBef>
                <a:spcPct val="50000"/>
              </a:spcBef>
              <a:defRPr lang="ko-KR" altLang="en-US"/>
            </a:pPr>
            <a:r>
              <a:rPr lang="ko-KR" altLang="en-US" sz="2000" b="1">
                <a:latin typeface="바탕체"/>
              </a:rPr>
              <a:t>실시간 영상 재생 앱 매뉴얼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B7F5D8-43B2-4169-9610-34507F93A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78" y="1073766"/>
            <a:ext cx="2896898" cy="5091544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 </a:t>
            </a:r>
            <a:r>
              <a:rPr lang="en-US" altLang="ko-KR"/>
              <a:t>&gt;</a:t>
            </a:r>
            <a:r>
              <a:rPr lang="ko-KR" altLang="en-US"/>
              <a:t> 앱 정보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29320"/>
              </p:ext>
            </p:extLst>
          </p:nvPr>
        </p:nvGraphicFramePr>
        <p:xfrm>
          <a:off x="7963250" y="259170"/>
          <a:ext cx="1936215" cy="986718"/>
        </p:xfrm>
        <a:graphic>
          <a:graphicData uri="http://schemas.openxmlformats.org/drawingml/2006/table">
            <a:tbl>
              <a:tblPr firstRow="1" bandRow="1"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앱 제작사 정보를 표시한다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이름 및 버전을 표시한다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제작사 정보를 표시한다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앱 정보</a:t>
            </a:r>
          </a:p>
        </p:txBody>
      </p:sp>
      <p:sp>
        <p:nvSpPr>
          <p:cNvPr id="3077" name="사각형: 둥근 모서리 28"/>
          <p:cNvSpPr/>
          <p:nvPr/>
        </p:nvSpPr>
        <p:spPr>
          <a:xfrm>
            <a:off x="3170102" y="2374851"/>
            <a:ext cx="1863556" cy="608443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78" name="사각형: 둥근 모서리 33"/>
          <p:cNvSpPr/>
          <p:nvPr/>
        </p:nvSpPr>
        <p:spPr>
          <a:xfrm>
            <a:off x="3170101" y="3141165"/>
            <a:ext cx="1906852" cy="1107747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79" name="모서리가 둥근 직사각형 12"/>
          <p:cNvSpPr/>
          <p:nvPr/>
        </p:nvSpPr>
        <p:spPr>
          <a:xfrm>
            <a:off x="2825591" y="3204557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080" name="모서리가 둥근 직사각형 12"/>
          <p:cNvSpPr/>
          <p:nvPr/>
        </p:nvSpPr>
        <p:spPr>
          <a:xfrm>
            <a:off x="2825592" y="237359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83761"/>
              </p:ext>
            </p:extLst>
          </p:nvPr>
        </p:nvGraphicFramePr>
        <p:xfrm>
          <a:off x="7963250" y="259170"/>
          <a:ext cx="1956681" cy="139212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앱 실행 후 로그인 페이지가 나타난다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자동 로그인 옵션을 선택한 경우 이 단계를 건너 뛴다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/>
                        <a:buNone/>
                        <a:defRPr lang="ko-KR"/>
                      </a:pPr>
                      <a:r>
                        <a:rPr lang="en-US" altLang="ko-KR" sz="900" dirty="0">
                          <a:latin typeface="+mn-ea"/>
                        </a:rPr>
                        <a:t>ID, Password </a:t>
                      </a:r>
                      <a:r>
                        <a:rPr lang="ko-KR" altLang="en-US" sz="900" dirty="0">
                          <a:latin typeface="+mn-ea"/>
                        </a:rPr>
                        <a:t>입력 후 로그인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저장, 패스워드 저장 및 자동 로그인 기능이 있다.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82" name="그림 208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0509" y="943841"/>
            <a:ext cx="2905732" cy="5204114"/>
          </a:xfrm>
          <a:prstGeom prst="rect">
            <a:avLst/>
          </a:prstGeom>
        </p:spPr>
      </p:pic>
      <p:sp>
        <p:nvSpPr>
          <p:cNvPr id="2083" name="사각형: 둥근 모서리 29"/>
          <p:cNvSpPr/>
          <p:nvPr/>
        </p:nvSpPr>
        <p:spPr>
          <a:xfrm>
            <a:off x="2938268" y="2385770"/>
            <a:ext cx="2385016" cy="1043229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84" name="모서리가 둥근 직사각형 12"/>
          <p:cNvSpPr/>
          <p:nvPr/>
        </p:nvSpPr>
        <p:spPr>
          <a:xfrm>
            <a:off x="2662800" y="2389763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2085" name="사각형: 둥근 모서리 29"/>
          <p:cNvSpPr/>
          <p:nvPr/>
        </p:nvSpPr>
        <p:spPr>
          <a:xfrm>
            <a:off x="3514963" y="3811056"/>
            <a:ext cx="1042857" cy="636252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86" name="모서리가 둥근 직사각형 12"/>
          <p:cNvSpPr/>
          <p:nvPr/>
        </p:nvSpPr>
        <p:spPr>
          <a:xfrm>
            <a:off x="3213518" y="3832367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12D0E80-96E5-46BD-B8E2-BF4684E53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27" y="891740"/>
            <a:ext cx="2767188" cy="5204115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 </a:t>
            </a:r>
            <a:r>
              <a:rPr lang="en-US" altLang="ko-KR"/>
              <a:t>&gt;</a:t>
            </a:r>
            <a:r>
              <a:rPr lang="ko-KR" altLang="en-US"/>
              <a:t> 재생목록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36732"/>
              </p:ext>
            </p:extLst>
          </p:nvPr>
        </p:nvGraphicFramePr>
        <p:xfrm>
          <a:off x="7963250" y="259170"/>
          <a:ext cx="1936215" cy="2371998"/>
        </p:xfrm>
        <a:graphic>
          <a:graphicData uri="http://schemas.openxmlformats.org/drawingml/2006/table">
            <a:tbl>
              <a:tblPr firstRow="1" bandRow="1"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로그인 후 메인하면인 헬기 재생 목록 화면을 보여주고 온라인, 오프라인, 전체 헬기 수를 볼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헬기 모양을 클릭 시 전체, 온라인, 오프라인 헬기를 구분하여 볼 수 있다.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아이콘 클릭 시 재생목록을 갱신한다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온라인 헬기(빨강색)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kern="1200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en-US" altLang="ko-KR" sz="900" b="0" i="0" u="none" strike="noStrike" kern="1200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오프라인 헬기(회색)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즐겨찾기 추가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재생목록</a:t>
            </a:r>
          </a:p>
        </p:txBody>
      </p:sp>
      <p:sp>
        <p:nvSpPr>
          <p:cNvPr id="2054" name="사각형: 둥근 모서리 29"/>
          <p:cNvSpPr/>
          <p:nvPr/>
        </p:nvSpPr>
        <p:spPr>
          <a:xfrm>
            <a:off x="2860336" y="896406"/>
            <a:ext cx="2471608" cy="294831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6" name="모서리가 둥근 직사각형 12"/>
          <p:cNvSpPr/>
          <p:nvPr/>
        </p:nvSpPr>
        <p:spPr>
          <a:xfrm>
            <a:off x="2567550" y="891740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2057" name="사각형: 둥근 모서리 29"/>
          <p:cNvSpPr/>
          <p:nvPr/>
        </p:nvSpPr>
        <p:spPr>
          <a:xfrm>
            <a:off x="2887437" y="1555027"/>
            <a:ext cx="1631676" cy="385138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8" name="모서리가 둥근 직사각형 12"/>
          <p:cNvSpPr/>
          <p:nvPr/>
        </p:nvSpPr>
        <p:spPr>
          <a:xfrm>
            <a:off x="2590064" y="1589663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2</a:t>
            </a:r>
          </a:p>
        </p:txBody>
      </p:sp>
      <p:sp>
        <p:nvSpPr>
          <p:cNvPr id="2059" name="사각형: 둥근 모서리 29"/>
          <p:cNvSpPr/>
          <p:nvPr/>
        </p:nvSpPr>
        <p:spPr>
          <a:xfrm>
            <a:off x="2887437" y="2090602"/>
            <a:ext cx="1631676" cy="385138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60" name="모서리가 둥근 직사각형 12"/>
          <p:cNvSpPr/>
          <p:nvPr/>
        </p:nvSpPr>
        <p:spPr>
          <a:xfrm>
            <a:off x="2595259" y="2140381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3</a:t>
            </a:r>
          </a:p>
        </p:txBody>
      </p:sp>
      <p:sp>
        <p:nvSpPr>
          <p:cNvPr id="2062" name="사각형: 둥근 모서리 29"/>
          <p:cNvSpPr/>
          <p:nvPr/>
        </p:nvSpPr>
        <p:spPr>
          <a:xfrm>
            <a:off x="5218746" y="1445169"/>
            <a:ext cx="393426" cy="385138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63" name="모서리가 둥근 직사각형 12"/>
          <p:cNvSpPr/>
          <p:nvPr/>
        </p:nvSpPr>
        <p:spPr>
          <a:xfrm>
            <a:off x="4966193" y="1523153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7C269E2-881D-4E8C-B139-05418EDC5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95" y="985515"/>
            <a:ext cx="2897529" cy="5169476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 </a:t>
            </a:r>
            <a:r>
              <a:rPr lang="en-US" altLang="ko-KR"/>
              <a:t>&gt;</a:t>
            </a:r>
            <a:r>
              <a:rPr lang="ko-KR" altLang="en-US"/>
              <a:t> 카메라 재생목록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76298"/>
              </p:ext>
            </p:extLst>
          </p:nvPr>
        </p:nvGraphicFramePr>
        <p:xfrm>
          <a:off x="7963250" y="259170"/>
          <a:ext cx="1936215" cy="1933920"/>
        </p:xfrm>
        <a:graphic>
          <a:graphicData uri="http://schemas.openxmlformats.org/drawingml/2006/table">
            <a:tbl>
              <a:tblPr firstRow="1" bandRow="1"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헬기를 클릭하면 탑재된 카메라 리스트를 확인할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시청 가능한 카메라는 검은색 글씨로 되어있고 시청 불가능한 카메라는 회색으로 돼있다.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시청가능 버튼 클릭 시 해당카메라 영상재생이 시작된다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재생화면에 우측상단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클릭 시 영상재생이 중단된다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재생화면에 우측상단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크게하기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아이콘 클릭 시 전체화면으로 재생된다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카메라 재생목록 </a:t>
            </a:r>
          </a:p>
        </p:txBody>
      </p:sp>
      <p:sp>
        <p:nvSpPr>
          <p:cNvPr id="87" name="모서리가 둥근 직사각형 12"/>
          <p:cNvSpPr/>
          <p:nvPr/>
        </p:nvSpPr>
        <p:spPr>
          <a:xfrm>
            <a:off x="2558890" y="2017421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사각형: 둥근 모서리 29"/>
          <p:cNvSpPr/>
          <p:nvPr/>
        </p:nvSpPr>
        <p:spPr>
          <a:xfrm>
            <a:off x="2830895" y="1942011"/>
            <a:ext cx="2897529" cy="1631699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7632DC-BE21-4F5F-89B9-175AE3939838}"/>
              </a:ext>
            </a:extLst>
          </p:cNvPr>
          <p:cNvGrpSpPr/>
          <p:nvPr/>
        </p:nvGrpSpPr>
        <p:grpSpPr>
          <a:xfrm>
            <a:off x="2928146" y="2035943"/>
            <a:ext cx="2732425" cy="898846"/>
            <a:chOff x="3003463" y="2135793"/>
            <a:chExt cx="1799984" cy="782777"/>
          </a:xfrm>
        </p:grpSpPr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75854936-B7E5-4071-84D4-E68D4C156F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463" y="2135793"/>
              <a:ext cx="1799984" cy="782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3D201D-9460-4EF1-9DF4-707F550C6A81}"/>
                </a:ext>
              </a:extLst>
            </p:cNvPr>
            <p:cNvSpPr/>
            <p:nvPr/>
          </p:nvSpPr>
          <p:spPr>
            <a:xfrm>
              <a:off x="4479423" y="2159497"/>
              <a:ext cx="108000" cy="99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□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2132C88-7DBF-4552-B345-D317C0A50356}"/>
                </a:ext>
              </a:extLst>
            </p:cNvPr>
            <p:cNvSpPr/>
            <p:nvPr/>
          </p:nvSpPr>
          <p:spPr>
            <a:xfrm>
              <a:off x="4623439" y="2159497"/>
              <a:ext cx="108000" cy="99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×</a:t>
              </a:r>
              <a:endParaRPr lang="ko-KR" altLang="en-US" sz="6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재생목록 </a:t>
            </a:r>
            <a:r>
              <a:rPr lang="en-US" altLang="ko-KR"/>
              <a:t>&gt;</a:t>
            </a:r>
            <a:r>
              <a:rPr lang="ko-KR" altLang="en-US"/>
              <a:t> 영상재생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78677"/>
              </p:ext>
            </p:extLst>
          </p:nvPr>
        </p:nvGraphicFramePr>
        <p:xfrm>
          <a:off x="7963250" y="259170"/>
          <a:ext cx="1939840" cy="1117800"/>
        </p:xfrm>
        <a:graphic>
          <a:graphicData uri="http://schemas.openxmlformats.org/drawingml/2006/table">
            <a:tbl>
              <a:tblPr firstRow="1" bandRow="1"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전화면 선택된 영상을 재생한다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화면으로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재생힌다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Back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이전 목록 페이지로 이동한다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영상재생</a:t>
            </a:r>
          </a:p>
        </p:txBody>
      </p:sp>
      <p:sp>
        <p:nvSpPr>
          <p:cNvPr id="49" name="모서리가 둥근 직사각형 12"/>
          <p:cNvSpPr/>
          <p:nvPr/>
        </p:nvSpPr>
        <p:spPr>
          <a:xfrm>
            <a:off x="6108923" y="333816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4" name="사각형: 둥근 모서리 53"/>
          <p:cNvSpPr/>
          <p:nvPr/>
        </p:nvSpPr>
        <p:spPr>
          <a:xfrm>
            <a:off x="5668717" y="3261960"/>
            <a:ext cx="342347" cy="376853"/>
          </a:xfrm>
          <a:prstGeom prst="roundRect">
            <a:avLst>
              <a:gd name="adj" fmla="val 7163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5732" y="1987670"/>
            <a:ext cx="5349809" cy="2882659"/>
          </a:xfrm>
          <a:prstGeom prst="rect">
            <a:avLst/>
          </a:prstGeom>
        </p:spPr>
      </p:pic>
      <p:sp>
        <p:nvSpPr>
          <p:cNvPr id="84" name="사각형: 둥근 모서리 43"/>
          <p:cNvSpPr/>
          <p:nvPr/>
        </p:nvSpPr>
        <p:spPr>
          <a:xfrm>
            <a:off x="1458317" y="2103836"/>
            <a:ext cx="4090333" cy="2650328"/>
          </a:xfrm>
          <a:prstGeom prst="roundRect">
            <a:avLst>
              <a:gd name="adj" fmla="val 7163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6" name="모서리가 둥근 직사각형 12"/>
          <p:cNvSpPr/>
          <p:nvPr/>
        </p:nvSpPr>
        <p:spPr>
          <a:xfrm>
            <a:off x="1027216" y="1973490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87" name="사각형: 둥근 모서리 43"/>
          <p:cNvSpPr/>
          <p:nvPr/>
        </p:nvSpPr>
        <p:spPr>
          <a:xfrm>
            <a:off x="6277967" y="2403441"/>
            <a:ext cx="340946" cy="372986"/>
          </a:xfrm>
          <a:prstGeom prst="roundRect">
            <a:avLst>
              <a:gd name="adj" fmla="val 7163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8" name="모서리가 둥근 직사각형 12"/>
          <p:cNvSpPr/>
          <p:nvPr/>
        </p:nvSpPr>
        <p:spPr>
          <a:xfrm>
            <a:off x="6096000" y="217784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2C5BB6-35E6-47D3-B120-1BC6BD160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55" y="943200"/>
            <a:ext cx="2845841" cy="5205600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 </a:t>
            </a:r>
            <a:r>
              <a:rPr lang="en-US" altLang="ko-KR"/>
              <a:t>&gt;</a:t>
            </a:r>
            <a:r>
              <a:rPr lang="ko-KR" altLang="en-US"/>
              <a:t> 재생목록 즐겨찾기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70238"/>
              </p:ext>
            </p:extLst>
          </p:nvPr>
        </p:nvGraphicFramePr>
        <p:xfrm>
          <a:off x="7963250" y="259170"/>
          <a:ext cx="1939840" cy="973800"/>
        </p:xfrm>
        <a:graphic>
          <a:graphicData uri="http://schemas.openxmlformats.org/drawingml/2006/table">
            <a:tbl>
              <a:tblPr firstRow="1" bandRow="1"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즐겨찾기에 등록된 항목만 표시한다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즐겨찾기 목록 표시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별표 아이콘을 클릭 시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즐겨찾기목록에서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제거된다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재생목록 즐겨찾기</a:t>
            </a:r>
          </a:p>
        </p:txBody>
      </p:sp>
      <p:sp>
        <p:nvSpPr>
          <p:cNvPr id="83" name="사각형: 둥근 모서리 29"/>
          <p:cNvSpPr/>
          <p:nvPr/>
        </p:nvSpPr>
        <p:spPr>
          <a:xfrm>
            <a:off x="2809310" y="1501629"/>
            <a:ext cx="2744202" cy="713066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4" name="모서리가 둥근 직사각형 12"/>
          <p:cNvSpPr/>
          <p:nvPr/>
        </p:nvSpPr>
        <p:spPr>
          <a:xfrm>
            <a:off x="2584867" y="161044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6761BD-E66B-4331-8FD2-284C62BBE5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77" y="941096"/>
            <a:ext cx="2866651" cy="5212774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재생목록 &gt; 메뉴 목록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35226"/>
              </p:ext>
            </p:extLst>
          </p:nvPr>
        </p:nvGraphicFramePr>
        <p:xfrm>
          <a:off x="7963250" y="259170"/>
          <a:ext cx="1936215" cy="836640"/>
        </p:xfrm>
        <a:graphic>
          <a:graphicData uri="http://schemas.openxmlformats.org/drawingml/2006/table">
            <a:tbl>
              <a:tblPr firstRow="1" bandRow="1"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사용자 정보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앱 설정과 앱 정보를 선택할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정보와 앱 설정 및 앱 정보 메뉴 선택 가능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메뉴 목록</a:t>
            </a:r>
          </a:p>
        </p:txBody>
      </p:sp>
      <p:sp>
        <p:nvSpPr>
          <p:cNvPr id="86" name="사각형: 둥근 모서리 29"/>
          <p:cNvSpPr/>
          <p:nvPr/>
        </p:nvSpPr>
        <p:spPr>
          <a:xfrm>
            <a:off x="4230203" y="967411"/>
            <a:ext cx="1389221" cy="913343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" name="모서리가 둥근 직사각형 12"/>
          <p:cNvSpPr/>
          <p:nvPr/>
        </p:nvSpPr>
        <p:spPr>
          <a:xfrm>
            <a:off x="3935685" y="941096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363EB12-C4FB-4F93-B003-64326F34C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31" y="939511"/>
            <a:ext cx="2841773" cy="5204113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 </a:t>
            </a:r>
            <a:r>
              <a:rPr lang="en-US" altLang="ko-KR"/>
              <a:t>&gt;</a:t>
            </a:r>
            <a:r>
              <a:rPr lang="ko-KR" altLang="en-US"/>
              <a:t> 앱 설정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86212"/>
              </p:ext>
            </p:extLst>
          </p:nvPr>
        </p:nvGraphicFramePr>
        <p:xfrm>
          <a:off x="7963250" y="259170"/>
          <a:ext cx="1938518" cy="1807410"/>
        </p:xfrm>
        <a:graphic>
          <a:graphicData uri="http://schemas.openxmlformats.org/drawingml/2006/table">
            <a:tbl>
              <a:tblPr firstRow="1" bandRow="1"/>
              <a:tblGrid>
                <a:gridCol w="21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25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앱 설정을 수행한다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 로그인 여부를 설정할 수 있다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kern="1200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 Full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HD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고화질 영상을 재생할 것인지를 설정한다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체크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안하면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저화질로 재생된다.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lv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지도에서 사용하는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줌레벨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값을 지정한다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숫자값이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클수록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ZOOM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이 확대된다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앱 설정</a:t>
            </a:r>
          </a:p>
        </p:txBody>
      </p:sp>
      <p:sp>
        <p:nvSpPr>
          <p:cNvPr id="96" name="사각형: 둥근 모서리 84"/>
          <p:cNvSpPr/>
          <p:nvPr/>
        </p:nvSpPr>
        <p:spPr>
          <a:xfrm>
            <a:off x="2928145" y="1306682"/>
            <a:ext cx="2533087" cy="620833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7" name="사각형: 둥근 모서리 84"/>
          <p:cNvSpPr/>
          <p:nvPr/>
        </p:nvSpPr>
        <p:spPr>
          <a:xfrm>
            <a:off x="2928145" y="2114720"/>
            <a:ext cx="2533087" cy="863372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8" name="모서리가 둥근 직사각형 12"/>
          <p:cNvSpPr/>
          <p:nvPr/>
        </p:nvSpPr>
        <p:spPr>
          <a:xfrm>
            <a:off x="2703702" y="1306682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99" name="모서리가 둥근 직사각형 12"/>
          <p:cNvSpPr/>
          <p:nvPr/>
        </p:nvSpPr>
        <p:spPr>
          <a:xfrm>
            <a:off x="2703701" y="2185585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D6D09E-C356-4E01-85A8-4D55D5D46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60" y="1004952"/>
            <a:ext cx="2799582" cy="5204113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로그인 </a:t>
            </a:r>
            <a:r>
              <a:rPr lang="en-US" altLang="ko-KR" dirty="0"/>
              <a:t>&gt;</a:t>
            </a:r>
            <a:r>
              <a:rPr lang="ko-KR" altLang="en-US" dirty="0"/>
              <a:t> 사용자 정보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사용자 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034794-6C7E-4793-B1CE-57B86AC27B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88" y="1004952"/>
            <a:ext cx="2773173" cy="5204113"/>
          </a:xfrm>
          <a:prstGeom prst="rect">
            <a:avLst/>
          </a:prstGeom>
        </p:spPr>
      </p:pic>
      <p:sp>
        <p:nvSpPr>
          <p:cNvPr id="15" name="사각형: 둥근 모서리 84">
            <a:extLst>
              <a:ext uri="{FF2B5EF4-FFF2-40B4-BE49-F238E27FC236}">
                <a16:creationId xmlns:a16="http://schemas.microsoft.com/office/drawing/2014/main" id="{6B66DB0D-C4EF-48E1-A264-AF16677326B0}"/>
              </a:ext>
            </a:extLst>
          </p:cNvPr>
          <p:cNvSpPr/>
          <p:nvPr/>
        </p:nvSpPr>
        <p:spPr>
          <a:xfrm>
            <a:off x="1190222" y="1726815"/>
            <a:ext cx="2224097" cy="1167387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5BB73059-2686-44A3-9271-B351A7B4FE9D}"/>
              </a:ext>
            </a:extLst>
          </p:cNvPr>
          <p:cNvSpPr/>
          <p:nvPr/>
        </p:nvSpPr>
        <p:spPr>
          <a:xfrm>
            <a:off x="942315" y="1726815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1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6890C795-29A3-480A-B537-73178AC44E8F}"/>
              </a:ext>
            </a:extLst>
          </p:cNvPr>
          <p:cNvSpPr/>
          <p:nvPr/>
        </p:nvSpPr>
        <p:spPr>
          <a:xfrm>
            <a:off x="918438" y="2976018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사각형: 둥근 모서리 84">
            <a:extLst>
              <a:ext uri="{FF2B5EF4-FFF2-40B4-BE49-F238E27FC236}">
                <a16:creationId xmlns:a16="http://schemas.microsoft.com/office/drawing/2014/main" id="{C9EDCBE7-7F75-495A-B908-160914A95157}"/>
              </a:ext>
            </a:extLst>
          </p:cNvPr>
          <p:cNvSpPr/>
          <p:nvPr/>
        </p:nvSpPr>
        <p:spPr>
          <a:xfrm>
            <a:off x="1166758" y="2976019"/>
            <a:ext cx="2247561" cy="224443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사각형: 둥근 모서리 84">
            <a:extLst>
              <a:ext uri="{FF2B5EF4-FFF2-40B4-BE49-F238E27FC236}">
                <a16:creationId xmlns:a16="http://schemas.microsoft.com/office/drawing/2014/main" id="{6500947A-CB30-4EF7-8CCD-ADCF2A1F4198}"/>
              </a:ext>
            </a:extLst>
          </p:cNvPr>
          <p:cNvSpPr/>
          <p:nvPr/>
        </p:nvSpPr>
        <p:spPr>
          <a:xfrm>
            <a:off x="4764947" y="3271706"/>
            <a:ext cx="1610686" cy="436228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78A1421A-3B86-4D9B-A15D-D451D416250F}"/>
              </a:ext>
            </a:extLst>
          </p:cNvPr>
          <p:cNvSpPr/>
          <p:nvPr/>
        </p:nvSpPr>
        <p:spPr>
          <a:xfrm>
            <a:off x="4481781" y="3265377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dirty="0"/>
              <a:t>3</a:t>
            </a:r>
          </a:p>
        </p:txBody>
      </p:sp>
      <p:graphicFrame>
        <p:nvGraphicFramePr>
          <p:cNvPr id="23" name="Group 202">
            <a:extLst>
              <a:ext uri="{FF2B5EF4-FFF2-40B4-BE49-F238E27FC236}">
                <a16:creationId xmlns:a16="http://schemas.microsoft.com/office/drawing/2014/main" id="{78C9EF0F-723C-4574-AFCE-AAF798FD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33726"/>
              </p:ext>
            </p:extLst>
          </p:nvPr>
        </p:nvGraphicFramePr>
        <p:xfrm>
          <a:off x="7963250" y="259170"/>
          <a:ext cx="1936215" cy="1673280"/>
        </p:xfrm>
        <a:graphic>
          <a:graphicData uri="http://schemas.openxmlformats.org/drawingml/2006/table">
            <a:tbl>
              <a:tblPr firstRow="1" bandRow="1"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사용자 정보를 확인하고 비밀번호를 변경한다.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사용자 정보를 확인 가능하다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비밀번호 변경 화면창을 연다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 현재 비밀번호와 새 비밀번호를 입력하여 비밀번호를 변경한다.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56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397</Words>
  <Application>Microsoft Office PowerPoint</Application>
  <PresentationFormat>A4 용지(210x297mm)</PresentationFormat>
  <Paragraphs>104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맑은 고딕</vt:lpstr>
      <vt:lpstr>바탕체</vt:lpstr>
      <vt:lpstr>Arial</vt:lpstr>
      <vt:lpstr>Wingdings</vt:lpstr>
      <vt:lpstr>Office 테마</vt:lpstr>
      <vt:lpstr>PowerPoint 프레젠테이션</vt:lpstr>
      <vt:lpstr>로그인</vt:lpstr>
      <vt:lpstr>재생목록</vt:lpstr>
      <vt:lpstr>카메라 재생목록 </vt:lpstr>
      <vt:lpstr>영상재생</vt:lpstr>
      <vt:lpstr>재생목록 즐겨찾기</vt:lpstr>
      <vt:lpstr>메뉴 목록</vt:lpstr>
      <vt:lpstr>앱 설정</vt:lpstr>
      <vt:lpstr>사용자 정보</vt:lpstr>
      <vt:lpstr>앱 정보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40con</dc:creator>
  <cp:lastModifiedBy>USER</cp:lastModifiedBy>
  <cp:revision>536</cp:revision>
  <dcterms:created xsi:type="dcterms:W3CDTF">2017-03-06T06:26:39Z</dcterms:created>
  <dcterms:modified xsi:type="dcterms:W3CDTF">2021-05-26T11:26:12Z</dcterms:modified>
  <cp:version>0906.0100.01</cp:version>
</cp:coreProperties>
</file>