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5"/>
  </p:notesMasterIdLst>
  <p:sldIdLst>
    <p:sldId id="256" r:id="rId2"/>
    <p:sldId id="271" r:id="rId3"/>
    <p:sldId id="257" r:id="rId4"/>
    <p:sldId id="258" r:id="rId5"/>
    <p:sldId id="259" r:id="rId6"/>
    <p:sldId id="262" r:id="rId7"/>
    <p:sldId id="264" r:id="rId8"/>
    <p:sldId id="263" r:id="rId9"/>
    <p:sldId id="265" r:id="rId10"/>
    <p:sldId id="269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FA012E-0C71-4327-8C3F-AF3E383694B3}">
          <p14:sldIdLst>
            <p14:sldId id="256"/>
            <p14:sldId id="271"/>
            <p14:sldId id="257"/>
            <p14:sldId id="258"/>
            <p14:sldId id="259"/>
          </p14:sldIdLst>
        </p14:section>
        <p14:section name="Untitled Section" id="{FD17ED68-D75B-4090-8189-25F6FADC08F1}">
          <p14:sldIdLst>
            <p14:sldId id="262"/>
            <p14:sldId id="264"/>
            <p14:sldId id="263"/>
            <p14:sldId id="265"/>
            <p14:sldId id="269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9ACED-314A-48D0-8E26-37367358CE6F}" v="151" dt="2024-05-06T22:20:49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2A025-8CCC-4D73-B0B6-EFB6BE0A14AF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73059A5-B9D6-48EC-9402-59F1E45A71B1}">
      <dgm:prSet/>
      <dgm:spPr/>
      <dgm:t>
        <a:bodyPr/>
        <a:lstStyle/>
        <a:p>
          <a:r>
            <a:rPr lang="en-US" b="1" dirty="0"/>
            <a:t>If we need to change something in the database we need to let the containers down and makes the changes on the database script after that compose up again , because of this slow process we choose to create another service to access the database faster(</a:t>
          </a:r>
          <a:r>
            <a:rPr lang="en-US" b="1" dirty="0" err="1"/>
            <a:t>phpmyadmin</a:t>
          </a:r>
          <a:r>
            <a:rPr lang="en-US" b="1" dirty="0"/>
            <a:t>).</a:t>
          </a:r>
          <a:endParaRPr lang="en-US" dirty="0"/>
        </a:p>
      </dgm:t>
    </dgm:pt>
    <dgm:pt modelId="{E9411CF7-C02E-4892-8A8A-E6822A754741}" type="parTrans" cxnId="{53C10F7A-5125-4A95-AB10-F5AFD8ACE829}">
      <dgm:prSet/>
      <dgm:spPr/>
      <dgm:t>
        <a:bodyPr/>
        <a:lstStyle/>
        <a:p>
          <a:endParaRPr lang="en-US"/>
        </a:p>
      </dgm:t>
    </dgm:pt>
    <dgm:pt modelId="{3338E439-6C32-4C99-9914-5BFFFF9E9159}" type="sibTrans" cxnId="{53C10F7A-5125-4A95-AB10-F5AFD8ACE829}">
      <dgm:prSet/>
      <dgm:spPr/>
      <dgm:t>
        <a:bodyPr/>
        <a:lstStyle/>
        <a:p>
          <a:endParaRPr lang="en-US"/>
        </a:p>
      </dgm:t>
    </dgm:pt>
    <dgm:pt modelId="{1D336350-A96F-4FD6-A850-8A66134A507F}" type="pres">
      <dgm:prSet presAssocID="{9542A025-8CCC-4D73-B0B6-EFB6BE0A14AF}" presName="linear" presStyleCnt="0">
        <dgm:presLayoutVars>
          <dgm:animLvl val="lvl"/>
          <dgm:resizeHandles val="exact"/>
        </dgm:presLayoutVars>
      </dgm:prSet>
      <dgm:spPr/>
    </dgm:pt>
    <dgm:pt modelId="{5C062EAA-5550-4423-8B70-5CFE600C0D90}" type="pres">
      <dgm:prSet presAssocID="{073059A5-B9D6-48EC-9402-59F1E45A71B1}" presName="parentText" presStyleLbl="node1" presStyleIdx="0" presStyleCnt="1" custLinFactNeighborX="-900" custLinFactNeighborY="-18745">
        <dgm:presLayoutVars>
          <dgm:chMax val="0"/>
          <dgm:bulletEnabled val="1"/>
        </dgm:presLayoutVars>
      </dgm:prSet>
      <dgm:spPr/>
    </dgm:pt>
  </dgm:ptLst>
  <dgm:cxnLst>
    <dgm:cxn modelId="{53C10F7A-5125-4A95-AB10-F5AFD8ACE829}" srcId="{9542A025-8CCC-4D73-B0B6-EFB6BE0A14AF}" destId="{073059A5-B9D6-48EC-9402-59F1E45A71B1}" srcOrd="0" destOrd="0" parTransId="{E9411CF7-C02E-4892-8A8A-E6822A754741}" sibTransId="{3338E439-6C32-4C99-9914-5BFFFF9E9159}"/>
    <dgm:cxn modelId="{C723BEA7-F61F-44BE-9D9F-CAE56711A7AF}" type="presOf" srcId="{9542A025-8CCC-4D73-B0B6-EFB6BE0A14AF}" destId="{1D336350-A96F-4FD6-A850-8A66134A507F}" srcOrd="0" destOrd="0" presId="urn:microsoft.com/office/officeart/2005/8/layout/vList2"/>
    <dgm:cxn modelId="{528A54DD-53B4-46F4-8794-7133198BA832}" type="presOf" srcId="{073059A5-B9D6-48EC-9402-59F1E45A71B1}" destId="{5C062EAA-5550-4423-8B70-5CFE600C0D90}" srcOrd="0" destOrd="0" presId="urn:microsoft.com/office/officeart/2005/8/layout/vList2"/>
    <dgm:cxn modelId="{B90F7EEA-6609-4487-8BC5-4EA30BC36F36}" type="presParOf" srcId="{1D336350-A96F-4FD6-A850-8A66134A507F}" destId="{5C062EAA-5550-4423-8B70-5CFE600C0D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0DA8FA-73FD-4381-85FC-DF1652A0358A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E6A16B-EFCC-4DD8-B31A-E625416B39AB}">
      <dgm:prSet/>
      <dgm:spPr/>
      <dgm:t>
        <a:bodyPr/>
        <a:lstStyle/>
        <a:p>
          <a:r>
            <a:rPr lang="en-US" b="1"/>
            <a:t>now we need to create the containers =&gt; docker-compose up </a:t>
          </a:r>
          <a:endParaRPr lang="en-US"/>
        </a:p>
      </dgm:t>
    </dgm:pt>
    <dgm:pt modelId="{9F25B695-1508-4FAB-BD94-8299030AC1A4}" type="parTrans" cxnId="{3E8A151C-33D8-4FE1-8E63-41681B53F6B3}">
      <dgm:prSet/>
      <dgm:spPr/>
      <dgm:t>
        <a:bodyPr/>
        <a:lstStyle/>
        <a:p>
          <a:endParaRPr lang="en-US"/>
        </a:p>
      </dgm:t>
    </dgm:pt>
    <dgm:pt modelId="{54DDFAFE-0EC3-4458-9B60-829E28659DE9}" type="sibTrans" cxnId="{3E8A151C-33D8-4FE1-8E63-41681B53F6B3}">
      <dgm:prSet/>
      <dgm:spPr/>
      <dgm:t>
        <a:bodyPr/>
        <a:lstStyle/>
        <a:p>
          <a:endParaRPr lang="en-US"/>
        </a:p>
      </dgm:t>
    </dgm:pt>
    <dgm:pt modelId="{14459EF3-0EF0-4D59-83BA-373B29233245}" type="pres">
      <dgm:prSet presAssocID="{FA0DA8FA-73FD-4381-85FC-DF1652A0358A}" presName="linear" presStyleCnt="0">
        <dgm:presLayoutVars>
          <dgm:animLvl val="lvl"/>
          <dgm:resizeHandles val="exact"/>
        </dgm:presLayoutVars>
      </dgm:prSet>
      <dgm:spPr/>
    </dgm:pt>
    <dgm:pt modelId="{DC578773-0356-4629-95A3-ACEA297ED807}" type="pres">
      <dgm:prSet presAssocID="{3FE6A16B-EFCC-4DD8-B31A-E625416B39A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E8A151C-33D8-4FE1-8E63-41681B53F6B3}" srcId="{FA0DA8FA-73FD-4381-85FC-DF1652A0358A}" destId="{3FE6A16B-EFCC-4DD8-B31A-E625416B39AB}" srcOrd="0" destOrd="0" parTransId="{9F25B695-1508-4FAB-BD94-8299030AC1A4}" sibTransId="{54DDFAFE-0EC3-4458-9B60-829E28659DE9}"/>
    <dgm:cxn modelId="{5EF8E374-55BA-47E3-A324-93E2B57EE86D}" type="presOf" srcId="{FA0DA8FA-73FD-4381-85FC-DF1652A0358A}" destId="{14459EF3-0EF0-4D59-83BA-373B29233245}" srcOrd="0" destOrd="0" presId="urn:microsoft.com/office/officeart/2005/8/layout/vList2"/>
    <dgm:cxn modelId="{EB3C7C8F-30B7-4527-8CEB-A74CB59712F2}" type="presOf" srcId="{3FE6A16B-EFCC-4DD8-B31A-E625416B39AB}" destId="{DC578773-0356-4629-95A3-ACEA297ED807}" srcOrd="0" destOrd="0" presId="urn:microsoft.com/office/officeart/2005/8/layout/vList2"/>
    <dgm:cxn modelId="{FF3CB48F-DBED-40B2-91E3-2ECC0C90BEA2}" type="presParOf" srcId="{14459EF3-0EF0-4D59-83BA-373B29233245}" destId="{DC578773-0356-4629-95A3-ACEA297ED8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B2F43C-7DAA-41AB-8D3E-C9D639FA5DAA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2992BA-552A-4C07-91B5-36745120EE33}">
      <dgm:prSet/>
      <dgm:spPr/>
      <dgm:t>
        <a:bodyPr/>
        <a:lstStyle/>
        <a:p>
          <a:r>
            <a:rPr lang="en-US" b="1" dirty="0"/>
            <a:t>Before that let's check if we can access our database : </a:t>
          </a:r>
          <a:endParaRPr lang="en-US" dirty="0"/>
        </a:p>
      </dgm:t>
    </dgm:pt>
    <dgm:pt modelId="{9E475CAA-AA6B-4878-9BC9-EC10426DF84C}" type="parTrans" cxnId="{0ABF3964-4416-4E7A-8686-EC0A91112474}">
      <dgm:prSet/>
      <dgm:spPr/>
      <dgm:t>
        <a:bodyPr/>
        <a:lstStyle/>
        <a:p>
          <a:endParaRPr lang="en-US"/>
        </a:p>
      </dgm:t>
    </dgm:pt>
    <dgm:pt modelId="{74E86450-2615-48F9-A7C0-043650927842}" type="sibTrans" cxnId="{0ABF3964-4416-4E7A-8686-EC0A91112474}">
      <dgm:prSet/>
      <dgm:spPr/>
      <dgm:t>
        <a:bodyPr/>
        <a:lstStyle/>
        <a:p>
          <a:endParaRPr lang="en-US"/>
        </a:p>
      </dgm:t>
    </dgm:pt>
    <dgm:pt modelId="{F8426C44-2533-4871-9430-16C1A0D7A7F5}" type="pres">
      <dgm:prSet presAssocID="{02B2F43C-7DAA-41AB-8D3E-C9D639FA5DAA}" presName="CompostProcess" presStyleCnt="0">
        <dgm:presLayoutVars>
          <dgm:dir/>
          <dgm:resizeHandles val="exact"/>
        </dgm:presLayoutVars>
      </dgm:prSet>
      <dgm:spPr/>
    </dgm:pt>
    <dgm:pt modelId="{807F6FEC-7C0D-4BA7-89B2-BFBA17DF015F}" type="pres">
      <dgm:prSet presAssocID="{02B2F43C-7DAA-41AB-8D3E-C9D639FA5DAA}" presName="arrow" presStyleLbl="bgShp" presStyleIdx="0" presStyleCnt="1"/>
      <dgm:spPr/>
    </dgm:pt>
    <dgm:pt modelId="{E24DDDBE-6051-4005-9A5D-97C7D836DFD6}" type="pres">
      <dgm:prSet presAssocID="{02B2F43C-7DAA-41AB-8D3E-C9D639FA5DAA}" presName="linearProcess" presStyleCnt="0"/>
      <dgm:spPr/>
    </dgm:pt>
    <dgm:pt modelId="{71BC72FE-EFBB-46EE-B419-0F4941705FEA}" type="pres">
      <dgm:prSet presAssocID="{D52992BA-552A-4C07-91B5-36745120EE33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6781F008-D5B4-4F11-86A7-BBF915C18DB3}" type="presOf" srcId="{02B2F43C-7DAA-41AB-8D3E-C9D639FA5DAA}" destId="{F8426C44-2533-4871-9430-16C1A0D7A7F5}" srcOrd="0" destOrd="0" presId="urn:microsoft.com/office/officeart/2005/8/layout/hProcess9"/>
    <dgm:cxn modelId="{0ABF3964-4416-4E7A-8686-EC0A91112474}" srcId="{02B2F43C-7DAA-41AB-8D3E-C9D639FA5DAA}" destId="{D52992BA-552A-4C07-91B5-36745120EE33}" srcOrd="0" destOrd="0" parTransId="{9E475CAA-AA6B-4878-9BC9-EC10426DF84C}" sibTransId="{74E86450-2615-48F9-A7C0-043650927842}"/>
    <dgm:cxn modelId="{310D18C6-E788-4AFA-B792-39DC62AD3C23}" type="presOf" srcId="{D52992BA-552A-4C07-91B5-36745120EE33}" destId="{71BC72FE-EFBB-46EE-B419-0F4941705FEA}" srcOrd="0" destOrd="0" presId="urn:microsoft.com/office/officeart/2005/8/layout/hProcess9"/>
    <dgm:cxn modelId="{201965F1-6C71-4639-BFFE-0881B1A7E7E3}" type="presParOf" srcId="{F8426C44-2533-4871-9430-16C1A0D7A7F5}" destId="{807F6FEC-7C0D-4BA7-89B2-BFBA17DF015F}" srcOrd="0" destOrd="0" presId="urn:microsoft.com/office/officeart/2005/8/layout/hProcess9"/>
    <dgm:cxn modelId="{14D88650-3CB8-4E34-856E-06AAB0A2F039}" type="presParOf" srcId="{F8426C44-2533-4871-9430-16C1A0D7A7F5}" destId="{E24DDDBE-6051-4005-9A5D-97C7D836DFD6}" srcOrd="1" destOrd="0" presId="urn:microsoft.com/office/officeart/2005/8/layout/hProcess9"/>
    <dgm:cxn modelId="{3808CE52-58C3-4A24-9CEA-4BEC7AFBDAD6}" type="presParOf" srcId="{E24DDDBE-6051-4005-9A5D-97C7D836DFD6}" destId="{71BC72FE-EFBB-46EE-B419-0F4941705FEA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8ADDBA-34B9-4E27-8716-4B3C146B6FAD}" type="doc">
      <dgm:prSet loTypeId="urn:microsoft.com/office/officeart/2005/8/layout/vList2" loCatId="list" qsTypeId="urn:microsoft.com/office/officeart/2005/8/quickstyle/3d2" qsCatId="3D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6C8F4495-D3B5-42E2-BDCD-A3313FB30D37}">
      <dgm:prSet/>
      <dgm:spPr/>
      <dgm:t>
        <a:bodyPr/>
        <a:lstStyle/>
        <a:p>
          <a:r>
            <a:rPr lang="en-US"/>
            <a:t>The bad thing We have a small problem here ☹, but  the good thing we have it’s solution 😊 .</a:t>
          </a:r>
          <a:br>
            <a:rPr lang="en-US"/>
          </a:br>
          <a:endParaRPr lang="en-US"/>
        </a:p>
      </dgm:t>
    </dgm:pt>
    <dgm:pt modelId="{D2696771-A69D-44FA-9902-832BA354C096}" type="parTrans" cxnId="{CD05DB98-0FEC-46CB-8E8E-2293EAC3046D}">
      <dgm:prSet/>
      <dgm:spPr/>
      <dgm:t>
        <a:bodyPr/>
        <a:lstStyle/>
        <a:p>
          <a:endParaRPr lang="en-US"/>
        </a:p>
      </dgm:t>
    </dgm:pt>
    <dgm:pt modelId="{5EF0F8D0-556A-4D42-B74B-A0EE576328CC}" type="sibTrans" cxnId="{CD05DB98-0FEC-46CB-8E8E-2293EAC3046D}">
      <dgm:prSet/>
      <dgm:spPr/>
      <dgm:t>
        <a:bodyPr/>
        <a:lstStyle/>
        <a:p>
          <a:endParaRPr lang="en-US"/>
        </a:p>
      </dgm:t>
    </dgm:pt>
    <dgm:pt modelId="{18919561-81BB-42EC-AC3E-23F7ADE46913}" type="pres">
      <dgm:prSet presAssocID="{DD8ADDBA-34B9-4E27-8716-4B3C146B6FAD}" presName="linear" presStyleCnt="0">
        <dgm:presLayoutVars>
          <dgm:animLvl val="lvl"/>
          <dgm:resizeHandles val="exact"/>
        </dgm:presLayoutVars>
      </dgm:prSet>
      <dgm:spPr/>
    </dgm:pt>
    <dgm:pt modelId="{950FE344-3A77-4F5D-B479-6A6CA02CCFEB}" type="pres">
      <dgm:prSet presAssocID="{6C8F4495-D3B5-42E2-BDCD-A3313FB30D3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5C10143-0914-446B-9B43-D31940CF49CB}" type="presOf" srcId="{6C8F4495-D3B5-42E2-BDCD-A3313FB30D37}" destId="{950FE344-3A77-4F5D-B479-6A6CA02CCFEB}" srcOrd="0" destOrd="0" presId="urn:microsoft.com/office/officeart/2005/8/layout/vList2"/>
    <dgm:cxn modelId="{7D843C52-CBE4-4A0E-9788-B5CE1B5D0897}" type="presOf" srcId="{DD8ADDBA-34B9-4E27-8716-4B3C146B6FAD}" destId="{18919561-81BB-42EC-AC3E-23F7ADE46913}" srcOrd="0" destOrd="0" presId="urn:microsoft.com/office/officeart/2005/8/layout/vList2"/>
    <dgm:cxn modelId="{CD05DB98-0FEC-46CB-8E8E-2293EAC3046D}" srcId="{DD8ADDBA-34B9-4E27-8716-4B3C146B6FAD}" destId="{6C8F4495-D3B5-42E2-BDCD-A3313FB30D37}" srcOrd="0" destOrd="0" parTransId="{D2696771-A69D-44FA-9902-832BA354C096}" sibTransId="{5EF0F8D0-556A-4D42-B74B-A0EE576328CC}"/>
    <dgm:cxn modelId="{AF959915-F93F-40E6-B130-663C45888736}" type="presParOf" srcId="{18919561-81BB-42EC-AC3E-23F7ADE46913}" destId="{950FE344-3A77-4F5D-B479-6A6CA02CCF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2EAA-5550-4423-8B70-5CFE600C0D90}">
      <dsp:nvSpPr>
        <dsp:cNvPr id="0" name=""/>
        <dsp:cNvSpPr/>
      </dsp:nvSpPr>
      <dsp:spPr>
        <a:xfrm>
          <a:off x="0" y="0"/>
          <a:ext cx="3438906" cy="26956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If we need to change something in the database we need to let the containers down and makes the changes on the database script after that compose up again , because of this slow process we choose to create another service to access the database faster(</a:t>
          </a:r>
          <a:r>
            <a:rPr lang="en-US" sz="1800" b="1" kern="1200" dirty="0" err="1"/>
            <a:t>phpmyadmin</a:t>
          </a:r>
          <a:r>
            <a:rPr lang="en-US" sz="1800" b="1" kern="1200" dirty="0"/>
            <a:t>).</a:t>
          </a:r>
          <a:endParaRPr lang="en-US" sz="1800" kern="1200" dirty="0"/>
        </a:p>
      </dsp:txBody>
      <dsp:txXfrm>
        <a:off x="131592" y="131592"/>
        <a:ext cx="3175722" cy="2432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78773-0356-4629-95A3-ACEA297ED807}">
      <dsp:nvSpPr>
        <dsp:cNvPr id="0" name=""/>
        <dsp:cNvSpPr/>
      </dsp:nvSpPr>
      <dsp:spPr>
        <a:xfrm>
          <a:off x="0" y="24177"/>
          <a:ext cx="10175630" cy="7195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now we need to create the containers =&gt; docker-compose up </a:t>
          </a:r>
          <a:endParaRPr lang="en-US" sz="3000" kern="1200"/>
        </a:p>
      </dsp:txBody>
      <dsp:txXfrm>
        <a:off x="35125" y="59302"/>
        <a:ext cx="10105380" cy="649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F6FEC-7C0D-4BA7-89B2-BFBA17DF015F}">
      <dsp:nvSpPr>
        <dsp:cNvPr id="0" name=""/>
        <dsp:cNvSpPr/>
      </dsp:nvSpPr>
      <dsp:spPr>
        <a:xfrm>
          <a:off x="358777" y="0"/>
          <a:ext cx="4066142" cy="4477537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1BC72FE-EFBB-46EE-B419-0F4941705FEA}">
      <dsp:nvSpPr>
        <dsp:cNvPr id="0" name=""/>
        <dsp:cNvSpPr/>
      </dsp:nvSpPr>
      <dsp:spPr>
        <a:xfrm>
          <a:off x="366251" y="1343261"/>
          <a:ext cx="4051193" cy="17910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Before that let's check if we can access our database : </a:t>
          </a:r>
          <a:endParaRPr lang="en-US" sz="3200" kern="1200" dirty="0"/>
        </a:p>
      </dsp:txBody>
      <dsp:txXfrm>
        <a:off x="453681" y="1430691"/>
        <a:ext cx="3876333" cy="1616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FE344-3A77-4F5D-B479-6A6CA02CCFEB}">
      <dsp:nvSpPr>
        <dsp:cNvPr id="0" name=""/>
        <dsp:cNvSpPr/>
      </dsp:nvSpPr>
      <dsp:spPr>
        <a:xfrm>
          <a:off x="0" y="19281"/>
          <a:ext cx="10515600" cy="128700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bad thing We have a small problem here ☹, but  the good thing we have it’s solution 😊 .</a:t>
          </a:r>
          <a:br>
            <a:rPr lang="en-US" sz="2200" kern="1200"/>
          </a:br>
          <a:endParaRPr lang="en-US" sz="2200" kern="1200"/>
        </a:p>
      </dsp:txBody>
      <dsp:txXfrm>
        <a:off x="62826" y="82107"/>
        <a:ext cx="10389948" cy="116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9227-4A78-4328-B6AD-8C1991C25BC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BF4BE-27B4-4FF8-B0BF-E2631C88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6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BF4BE-27B4-4FF8-B0BF-E2631C88FD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2254-E523-1634-B31A-0B2D3AF94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8625E-6D49-376D-76DC-D15CAA5B4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F6FA-54BB-5778-FB88-9C7D3AFA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1CDB-0F2B-4745-96D0-BB8D808514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61F5-5DCB-575F-F46D-48F93282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5E7F-2F9E-14FA-4F89-E6C7C68B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5061-3B44-4B1F-9AA2-8E4308440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5572-E0BF-1675-736E-A8A473C5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B79F-84B1-7161-CFFF-DBC5FE0DA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1E20-F988-38C0-99AD-8DB96B62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1CDB-0F2B-4745-96D0-BB8D808514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EDC59-00CA-1777-736C-AC774551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63558-6CDE-9146-8672-80302B2B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5061-3B44-4B1F-9AA2-8E4308440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FE3DC-00BC-86A2-3CCC-F7967E0AC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DCFB3-0B62-FBB9-7B35-A970B32C6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F267-870B-D5CB-5886-77F93501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1CDB-0F2B-4745-96D0-BB8D808514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B4DD8-54C7-7E68-7BC3-4260C3F2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C9C5-80F6-5E2C-2FC4-813B6533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5061-3B44-4B1F-9AA2-8E4308440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255F-B1C7-8A21-3E8A-2B6B540C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4AFE-33C7-7F36-149A-E2846DECD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8994-7F78-242A-33D2-1B10E82F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1CDB-0F2B-4745-96D0-BB8D808514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67FE1-DDC0-28B0-3AE9-18104EE4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24484-F1BA-9B5B-FDE1-9BAC025A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5061-3B44-4B1F-9AA2-8E4308440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6550-52C0-48BA-6771-74140673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65978-0C67-1E10-A116-AD3E0705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08D62-8E4D-CC79-ADF5-8C55D8DC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1CDB-0F2B-4745-96D0-BB8D808514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F9B6-659D-18ED-99FA-D5015AC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1E72-9A31-93F1-17C2-46666700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5061-3B44-4B1F-9AA2-8E4308440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7D88-19AC-1AE0-58ED-83825AAE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622C-BE79-B863-2794-C37E1160F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6111E-0739-10BC-1CF3-E71C41751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49DF6-18F4-C0BE-4627-13E850F1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1CDB-0F2B-4745-96D0-BB8D808514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B5510-3230-D282-E306-9C65FAB1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FD65D-1660-9998-01B5-A33D1DA2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5061-3B44-4B1F-9AA2-8E4308440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9AD5-4EE1-874D-24F2-ED2253AB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3BC2-4C0A-D1B7-5ACE-125FF0810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A8326-7535-F9E7-DB47-30D5922D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A3564-E288-15FB-7240-9C01A53AF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150EE-FA0E-0FF6-2E86-29B32E46E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47A9F-29CF-48AC-7D90-8D4CF531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1CDB-0F2B-4745-96D0-BB8D808514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99BB-7104-6CCD-0762-F44FD38C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B3C1F-7590-F824-72D6-E6805BC3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5061-3B44-4B1F-9AA2-8E4308440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3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46AF-3944-8646-DF82-64805750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46FFF-9C48-72ED-7310-0D0B035B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1CDB-0F2B-4745-96D0-BB8D808514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B852C-F2A9-2C51-C8A6-CF2F15BD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8A30B-4C4B-95D7-CF1A-ED330B6E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5061-3B44-4B1F-9AA2-8E4308440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660A2-5C54-25F4-1AC8-37F8E85B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1CDB-0F2B-4745-96D0-BB8D808514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92FD0-8389-D8D4-F762-1B8B2C54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4BF9C-8ACF-CA5A-794F-A1E72248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5061-3B44-4B1F-9AA2-8E4308440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FCC-AB2A-7922-3018-C7184DD7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3B48-D30D-3072-1810-15075A2B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F5490-DD7C-B587-78E1-32256BC6D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9B610-5BD7-C8B8-31D1-FAA700D6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1CDB-0F2B-4745-96D0-BB8D808514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A3ED0-5CBD-FCDD-63CA-8BE60780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A156D-6145-37ED-7EBE-473A7861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5061-3B44-4B1F-9AA2-8E4308440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5286-05E4-11EC-9BA3-F598EFD4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541AC-A37A-8969-FEA3-ED119B264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488F7-C18B-4E21-8840-8910FBDBD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555E8-418F-C48F-6B89-DD40041D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1CDB-0F2B-4745-96D0-BB8D808514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BC50-42AA-FF73-67E1-6B2605B9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9EC7F-C0DC-A189-8B53-B3D0B0F4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5061-3B44-4B1F-9AA2-8E4308440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00F96-7D78-5BAC-9617-E6832C4C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31F15-AAF6-F2F7-57D7-5F6B83CD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9D12B-6A8C-D584-7997-6FCDB8F2B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91CDB-0F2B-4745-96D0-BB8D808514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ABCD-630F-848C-DF02-2D18B9172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7322A-B86E-0D8C-0068-C0112C2A6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C5061-3B44-4B1F-9AA2-8E4308440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7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loud shaped hard drive with cables">
            <a:extLst>
              <a:ext uri="{FF2B5EF4-FFF2-40B4-BE49-F238E27FC236}">
                <a16:creationId xmlns:a16="http://schemas.microsoft.com/office/drawing/2014/main" id="{4F9E0195-28E0-42FA-DB66-2B094E99B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6"/>
          <a:stretch/>
        </p:blipFill>
        <p:spPr>
          <a:xfrm>
            <a:off x="-7" y="-156909"/>
            <a:ext cx="12191979" cy="68873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0AEC1-7AC8-BA5E-B01B-4CA49462E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2155188"/>
            <a:ext cx="4160233" cy="283927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Cloud computing final project report</a:t>
            </a:r>
            <a:br>
              <a:rPr lang="en-US" sz="4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9AFD7-5D14-B7C4-9BA2-D407E4B45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166367"/>
            <a:ext cx="4160233" cy="850998"/>
          </a:xfrm>
        </p:spPr>
        <p:txBody>
          <a:bodyPr>
            <a:normAutofit/>
          </a:bodyPr>
          <a:lstStyle/>
          <a:p>
            <a:pPr algn="l"/>
            <a:r>
              <a:rPr lang="en-US" sz="2000" b="1" i="1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under the supervision of</a:t>
            </a:r>
          </a:p>
          <a:p>
            <a:pPr algn="l"/>
            <a:r>
              <a:rPr lang="en-US" sz="2000" b="1" i="1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Dr.Amira</a:t>
            </a:r>
            <a:r>
              <a:rPr lang="en-US" sz="2000" b="1" i="1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&amp; </a:t>
            </a:r>
            <a:r>
              <a:rPr lang="en-US" sz="2000" b="1" i="1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Eng.Sara</a:t>
            </a:r>
            <a:endParaRPr lang="en-US" sz="2000" b="1" i="1" dirty="0">
              <a:solidFill>
                <a:srgbClr val="FFFFFF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2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2E4F-946B-1EFA-6C33-5966BA01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417B-0D66-4D01-E9B9-0428D248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Ok, now time to access the server =&gt; localhost:80/</a:t>
            </a:r>
            <a:r>
              <a:rPr 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name_of_the_file.php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3F05-BD52-99C4-D3B1-BFB4184B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43169"/>
            <a:ext cx="10517653" cy="26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5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2EA8B4-05E0-0F83-4F0D-CD1EE7D92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344918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3640-BB5E-FD38-F7C2-FDBA734A8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define the function </a:t>
            </a:r>
            <a:r>
              <a:rPr lang="en-US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mysqli_connect</a:t>
            </a:r>
            <a:r>
              <a:rPr lang="en-US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:-</a:t>
            </a:r>
          </a:p>
          <a:p>
            <a:pPr marR="0" lvl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Open docker and click on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php:apache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container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Open it’s terminal and write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to solve in slide 2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5F1D1-830E-35B6-0F65-29AA95BBE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954" y="3873500"/>
            <a:ext cx="3486150" cy="43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3C949-BE88-02B6-2863-077A2D3A32FF}"/>
              </a:ext>
            </a:extLst>
          </p:cNvPr>
          <p:cNvSpPr txBox="1"/>
          <p:nvPr/>
        </p:nvSpPr>
        <p:spPr>
          <a:xfrm>
            <a:off x="864150" y="4343354"/>
            <a:ext cx="6094520" cy="900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3)After downloading restart the container </a:t>
            </a:r>
          </a:p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4)Now you can get to the web server without any trouble.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65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63CE-08B4-2F91-0F96-90D02069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0F4878-75ED-D5BC-C502-F3E04D151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4393" y="1825625"/>
            <a:ext cx="95232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7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B3012-3F0E-156A-28F3-00A49B02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41C5-08F0-F61D-7EE9-076E09823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1239927"/>
            <a:ext cx="10509145" cy="4680583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Finally, we thank you for your efforts with us and wish you all the best </a:t>
            </a:r>
            <a:endParaRPr lang="en-US" sz="3600" b="1" i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33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AD9A-0723-446E-92E8-6DBD43BD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9" y="2174008"/>
            <a:ext cx="5487166" cy="2562224"/>
          </a:xfrm>
        </p:spPr>
        <p:txBody>
          <a:bodyPr>
            <a:normAutofit/>
          </a:bodyPr>
          <a:lstStyle/>
          <a:p>
            <a:pPr marL="571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base image for our first container(the official PHP image ).</a:t>
            </a:r>
          </a:p>
          <a:p>
            <a:pPr marL="571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the working directory inside the docker container.</a:t>
            </a:r>
          </a:p>
          <a:p>
            <a:pPr marL="571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Taking a copy of our file to the container directory.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installing php extension we need to solve upcoming problem.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EEF7F-FC93-41EA-B900-CB695DAE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2041"/>
            <a:ext cx="5487166" cy="218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7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1482AEE-1A77-13C3-3862-4A100AE0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specifies the version of the docker compose file.</a:t>
            </a:r>
          </a:p>
          <a:p>
            <a:pPr marL="571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 within the docker compose file.</a:t>
            </a:r>
          </a:p>
          <a:p>
            <a:pPr marL="571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name of first service.</a:t>
            </a:r>
          </a:p>
          <a:p>
            <a:pPr marL="571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</a:t>
            </a:r>
            <a:r>
              <a:rPr kumimoji="0" lang="en-US" altLang="en-US" sz="1400" b="1" i="0" u="none" strike="noStrike" cap="none" normalizeH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build the docker file we need to use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71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share the files between host machine and docker container.</a:t>
            </a:r>
          </a:p>
          <a:p>
            <a:pPr marL="571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current directory on the host machine : the directory on docker container.</a:t>
            </a:r>
          </a:p>
          <a:p>
            <a:pPr marL="571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expose ports from the docker container to the host machine, enable the communication between the container and the outside world.</a:t>
            </a:r>
          </a:p>
          <a:p>
            <a:pPr marL="571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port : host machine port (port 80 commonly used for HTTP).</a:t>
            </a:r>
          </a:p>
          <a:p>
            <a:pPr marL="571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443 commonly used for HTTPS traffic.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76072472-4A19-1498-B2DC-DB03581A3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6816" y="1609925"/>
            <a:ext cx="3981854" cy="2216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4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F301C-FFD6-4A2A-B310-8D2F6A4A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454" y="2505275"/>
            <a:ext cx="479174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7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DA63-4FB9-6F25-5613-62003991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F94D-1C87-3854-B182-B2607D255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969358"/>
            <a:ext cx="4804497" cy="4129601"/>
          </a:xfrm>
        </p:spPr>
        <p:txBody>
          <a:bodyPr anchor="ctr">
            <a:normAutofit/>
          </a:bodyPr>
          <a:lstStyle/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the name of the second service.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the image of the service (latest version of MySQL pulled from docker hub ).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to define variables needed to configure the container.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the database name.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set the 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user name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mysql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Ahmed.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password to 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legacy563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allows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mysql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to start without password.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to share the database file.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share all in the folder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db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file.sql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: to the directory in the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mysql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container this is a special directory in the docker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mysql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image where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scripts placed within it will be automatically executed when the container starts.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800"/>
              </a:spcAft>
            </a:pPr>
            <a:r>
              <a:rPr lang="en-US" sz="13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Note that : at this point we can run the file and we can access the server without problem.</a:t>
            </a:r>
            <a:endParaRPr lang="en-US" sz="1300" b="1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447E9-229E-443D-BF69-9E1047C1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668" y="2271566"/>
            <a:ext cx="5287113" cy="23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5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0BA3-12B9-CA97-E922-3085FA4F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5C3DA1-76AB-D710-D75D-8B2E67631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201306"/>
              </p:ext>
            </p:extLst>
          </p:nvPr>
        </p:nvGraphicFramePr>
        <p:xfrm>
          <a:off x="371094" y="2504948"/>
          <a:ext cx="3438906" cy="342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765C949-4E00-0298-42C1-54818DF8F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1184" y="2354137"/>
            <a:ext cx="6922008" cy="22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632B-362E-2F6D-209E-12596EB2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 </a:t>
            </a:r>
          </a:p>
        </p:txBody>
      </p:sp>
      <p:graphicFrame>
        <p:nvGraphicFramePr>
          <p:cNvPr id="28" name="Content Placeholder 27">
            <a:extLst>
              <a:ext uri="{FF2B5EF4-FFF2-40B4-BE49-F238E27FC236}">
                <a16:creationId xmlns:a16="http://schemas.microsoft.com/office/drawing/2014/main" id="{B1EB84EE-3505-0D80-2086-9D24D1FCD8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045047"/>
              </p:ext>
            </p:extLst>
          </p:nvPr>
        </p:nvGraphicFramePr>
        <p:xfrm>
          <a:off x="1008184" y="1459907"/>
          <a:ext cx="10175630" cy="767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70E4C114-B71B-09C0-ACE5-2F4A7DE25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154" y="3184986"/>
            <a:ext cx="10515595" cy="23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7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FDFC-5571-EBD4-EC4A-3E543706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C16DA7-0FE0-5D00-4DEE-EA6DB7B82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882444"/>
              </p:ext>
            </p:extLst>
          </p:nvPr>
        </p:nvGraphicFramePr>
        <p:xfrm>
          <a:off x="838199" y="1642369"/>
          <a:ext cx="4783697" cy="4477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Graphic 42" descr="Database">
            <a:extLst>
              <a:ext uri="{FF2B5EF4-FFF2-40B4-BE49-F238E27FC236}">
                <a16:creationId xmlns:a16="http://schemas.microsoft.com/office/drawing/2014/main" id="{69D4419D-FD52-C65E-347B-96D6454ADC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88424" y="646206"/>
            <a:ext cx="5365375" cy="53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1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8305-ABF1-0A95-97D5-DE95B775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4234393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  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1AE3-5BDB-47B9-F26E-D1165F39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234394" cy="3447832"/>
          </a:xfrm>
        </p:spPr>
        <p:txBody>
          <a:bodyPr anchor="t">
            <a:normAutofit/>
          </a:bodyPr>
          <a:lstStyle/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 get phpMyAdmin open chrome then write=&gt; localhost:8001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2646C-E8EC-433F-BAF8-7416A23D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412" y="617985"/>
            <a:ext cx="5201376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1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24C7-6C67-C0FD-D9F3-A0B82939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E228-357E-9DCE-4356-061FEC78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Enter your data = enjoy your database </a:t>
            </a:r>
          </a:p>
          <a:p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69D69-77F1-31EF-EA00-0A5E10ED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695" y="841248"/>
            <a:ext cx="6134986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1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509</Words>
  <Application>Microsoft Office PowerPoint</Application>
  <PresentationFormat>Widescreen</PresentationFormat>
  <Paragraphs>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Cloud computing final project report </vt:lpstr>
      <vt:lpstr>PowerPoint Presentation</vt:lpstr>
      <vt:lpstr>PowerPoint Presentation</vt:lpstr>
      <vt:lpstr> </vt:lpstr>
      <vt:lpstr> </vt:lpstr>
      <vt:lpstr> </vt:lpstr>
      <vt:lpstr> </vt:lpstr>
      <vt:lpstr>   </vt:lpstr>
      <vt:lpstr>  </vt:lpstr>
      <vt:lpstr> </vt:lpstr>
      <vt:lpstr>PowerPoint Presentation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final project report</dc:title>
  <dc:creator>اكرم ياسر الصافى مبروك دسوقى</dc:creator>
  <cp:lastModifiedBy>احمد حسن احمد حسين ابو الدهب</cp:lastModifiedBy>
  <cp:revision>7</cp:revision>
  <dcterms:created xsi:type="dcterms:W3CDTF">2024-05-06T20:47:34Z</dcterms:created>
  <dcterms:modified xsi:type="dcterms:W3CDTF">2024-05-06T23:45:42Z</dcterms:modified>
</cp:coreProperties>
</file>